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3" r:id="rId9"/>
    <p:sldId id="262" r:id="rId10"/>
    <p:sldId id="265" r:id="rId11"/>
    <p:sldId id="26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4F921-C7C9-4AA2-925A-F363DD4324C9}" v="10" dt="2021-08-30T14:10:28.3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CDE7A7B8-234A-48F2-9B52-5564A17902BB}"/>
    <pc:docChg chg="addSld modSld">
      <pc:chgData name="Jason Arends" userId="2c6b8ff6-d8b8-40df-ace7-640c9656bcb6" providerId="ADAL" clId="{CDE7A7B8-234A-48F2-9B52-5564A17902BB}" dt="2021-08-30T07:46:13.948" v="129" actId="20577"/>
      <pc:docMkLst>
        <pc:docMk/>
      </pc:docMkLst>
      <pc:sldChg chg="modSp new mod">
        <pc:chgData name="Jason Arends" userId="2c6b8ff6-d8b8-40df-ace7-640c9656bcb6" providerId="ADAL" clId="{CDE7A7B8-234A-48F2-9B52-5564A17902BB}" dt="2021-08-30T07:43:30.518" v="51" actId="20577"/>
        <pc:sldMkLst>
          <pc:docMk/>
          <pc:sldMk cId="3004723" sldId="256"/>
        </pc:sldMkLst>
        <pc:spChg chg="mod">
          <ac:chgData name="Jason Arends" userId="2c6b8ff6-d8b8-40df-ace7-640c9656bcb6" providerId="ADAL" clId="{CDE7A7B8-234A-48F2-9B52-5564A17902BB}" dt="2021-08-30T07:43:30.518" v="51" actId="20577"/>
          <ac:spMkLst>
            <pc:docMk/>
            <pc:sldMk cId="3004723" sldId="256"/>
            <ac:spMk id="2" creationId="{A0B3DBCA-09CE-4F4D-8DFB-2B72D6A78C76}"/>
          </ac:spMkLst>
        </pc:spChg>
        <pc:spChg chg="mod">
          <ac:chgData name="Jason Arends" userId="2c6b8ff6-d8b8-40df-ace7-640c9656bcb6" providerId="ADAL" clId="{CDE7A7B8-234A-48F2-9B52-5564A17902BB}" dt="2021-08-30T07:43:09.668" v="21" actId="20577"/>
          <ac:spMkLst>
            <pc:docMk/>
            <pc:sldMk cId="3004723" sldId="256"/>
            <ac:spMk id="3" creationId="{DA6404B4-7C9F-489A-8676-6A7F198EBA22}"/>
          </ac:spMkLst>
        </pc:spChg>
      </pc:sldChg>
      <pc:sldChg chg="modSp new mod">
        <pc:chgData name="Jason Arends" userId="2c6b8ff6-d8b8-40df-ace7-640c9656bcb6" providerId="ADAL" clId="{CDE7A7B8-234A-48F2-9B52-5564A17902BB}" dt="2021-08-30T07:45:48.958" v="79" actId="20577"/>
        <pc:sldMkLst>
          <pc:docMk/>
          <pc:sldMk cId="3573453061" sldId="257"/>
        </pc:sldMkLst>
        <pc:spChg chg="mod">
          <ac:chgData name="Jason Arends" userId="2c6b8ff6-d8b8-40df-ace7-640c9656bcb6" providerId="ADAL" clId="{CDE7A7B8-234A-48F2-9B52-5564A17902BB}" dt="2021-08-30T07:45:48.958" v="79" actId="20577"/>
          <ac:spMkLst>
            <pc:docMk/>
            <pc:sldMk cId="3573453061" sldId="257"/>
            <ac:spMk id="2" creationId="{E3495137-F816-4062-AE37-24ED911E95B8}"/>
          </ac:spMkLst>
        </pc:spChg>
      </pc:sldChg>
      <pc:sldChg chg="modSp new mod">
        <pc:chgData name="Jason Arends" userId="2c6b8ff6-d8b8-40df-ace7-640c9656bcb6" providerId="ADAL" clId="{CDE7A7B8-234A-48F2-9B52-5564A17902BB}" dt="2021-08-30T07:45:57.616" v="87" actId="20577"/>
        <pc:sldMkLst>
          <pc:docMk/>
          <pc:sldMk cId="293081767" sldId="258"/>
        </pc:sldMkLst>
        <pc:spChg chg="mod">
          <ac:chgData name="Jason Arends" userId="2c6b8ff6-d8b8-40df-ace7-640c9656bcb6" providerId="ADAL" clId="{CDE7A7B8-234A-48F2-9B52-5564A17902BB}" dt="2021-08-30T07:45:57.616" v="87" actId="20577"/>
          <ac:spMkLst>
            <pc:docMk/>
            <pc:sldMk cId="293081767" sldId="258"/>
            <ac:spMk id="2" creationId="{C5687B3F-5517-48B8-98E7-8EE7B09B0C94}"/>
          </ac:spMkLst>
        </pc:spChg>
      </pc:sldChg>
      <pc:sldChg chg="modSp new mod">
        <pc:chgData name="Jason Arends" userId="2c6b8ff6-d8b8-40df-ace7-640c9656bcb6" providerId="ADAL" clId="{CDE7A7B8-234A-48F2-9B52-5564A17902BB}" dt="2021-08-30T07:46:01.501" v="97" actId="20577"/>
        <pc:sldMkLst>
          <pc:docMk/>
          <pc:sldMk cId="1996324613" sldId="259"/>
        </pc:sldMkLst>
        <pc:spChg chg="mod">
          <ac:chgData name="Jason Arends" userId="2c6b8ff6-d8b8-40df-ace7-640c9656bcb6" providerId="ADAL" clId="{CDE7A7B8-234A-48F2-9B52-5564A17902BB}" dt="2021-08-30T07:46:01.501" v="97" actId="20577"/>
          <ac:spMkLst>
            <pc:docMk/>
            <pc:sldMk cId="1996324613" sldId="259"/>
            <ac:spMk id="2" creationId="{ECA5CD5D-F1EB-454F-A2D4-551225B5B7B0}"/>
          </ac:spMkLst>
        </pc:spChg>
      </pc:sldChg>
      <pc:sldChg chg="modSp new mod">
        <pc:chgData name="Jason Arends" userId="2c6b8ff6-d8b8-40df-ace7-640c9656bcb6" providerId="ADAL" clId="{CDE7A7B8-234A-48F2-9B52-5564A17902BB}" dt="2021-08-30T07:46:13.948" v="129" actId="20577"/>
        <pc:sldMkLst>
          <pc:docMk/>
          <pc:sldMk cId="141495923" sldId="260"/>
        </pc:sldMkLst>
        <pc:spChg chg="mod">
          <ac:chgData name="Jason Arends" userId="2c6b8ff6-d8b8-40df-ace7-640c9656bcb6" providerId="ADAL" clId="{CDE7A7B8-234A-48F2-9B52-5564A17902BB}" dt="2021-08-30T07:46:13.948" v="129" actId="20577"/>
          <ac:spMkLst>
            <pc:docMk/>
            <pc:sldMk cId="141495923" sldId="260"/>
            <ac:spMk id="2" creationId="{79214CD9-FDEE-4974-A583-74AA90926DF2}"/>
          </ac:spMkLst>
        </pc:spChg>
      </pc:sldChg>
    </pc:docChg>
  </pc:docChgLst>
  <pc:docChgLst>
    <pc:chgData name="Jason Arends" userId="2c6b8ff6-d8b8-40df-ace7-640c9656bcb6" providerId="ADAL" clId="{C174F921-C7C9-4AA2-925A-F363DD4324C9}"/>
    <pc:docChg chg="undo custSel mod addSld modSld sldOrd">
      <pc:chgData name="Jason Arends" userId="2c6b8ff6-d8b8-40df-ace7-640c9656bcb6" providerId="ADAL" clId="{C174F921-C7C9-4AA2-925A-F363DD4324C9}" dt="2021-08-30T14:24:35.440" v="2199" actId="26606"/>
      <pc:docMkLst>
        <pc:docMk/>
      </pc:docMkLst>
      <pc:sldChg chg="addSp modSp mod setBg">
        <pc:chgData name="Jason Arends" userId="2c6b8ff6-d8b8-40df-ace7-640c9656bcb6" providerId="ADAL" clId="{C174F921-C7C9-4AA2-925A-F363DD4324C9}" dt="2021-08-30T11:52:23.019" v="14" actId="27614"/>
        <pc:sldMkLst>
          <pc:docMk/>
          <pc:sldMk cId="3004723" sldId="256"/>
        </pc:sldMkLst>
        <pc:spChg chg="mod">
          <ac:chgData name="Jason Arends" userId="2c6b8ff6-d8b8-40df-ace7-640c9656bcb6" providerId="ADAL" clId="{C174F921-C7C9-4AA2-925A-F363DD4324C9}" dt="2021-08-30T11:52:19.777" v="13" actId="26606"/>
          <ac:spMkLst>
            <pc:docMk/>
            <pc:sldMk cId="3004723" sldId="256"/>
            <ac:spMk id="2" creationId="{A0B3DBCA-09CE-4F4D-8DFB-2B72D6A78C76}"/>
          </ac:spMkLst>
        </pc:spChg>
        <pc:spChg chg="mod">
          <ac:chgData name="Jason Arends" userId="2c6b8ff6-d8b8-40df-ace7-640c9656bcb6" providerId="ADAL" clId="{C174F921-C7C9-4AA2-925A-F363DD4324C9}" dt="2021-08-30T11:52:19.777" v="13" actId="26606"/>
          <ac:spMkLst>
            <pc:docMk/>
            <pc:sldMk cId="3004723" sldId="256"/>
            <ac:spMk id="3" creationId="{DA6404B4-7C9F-489A-8676-6A7F198EBA22}"/>
          </ac:spMkLst>
        </pc:spChg>
        <pc:spChg chg="add">
          <ac:chgData name="Jason Arends" userId="2c6b8ff6-d8b8-40df-ace7-640c9656bcb6" providerId="ADAL" clId="{C174F921-C7C9-4AA2-925A-F363DD4324C9}" dt="2021-08-30T11:52:19.777" v="13" actId="26606"/>
          <ac:spMkLst>
            <pc:docMk/>
            <pc:sldMk cId="3004723" sldId="256"/>
            <ac:spMk id="9" creationId="{D4D28E87-62D2-4602-B72F-5F74AA236CC3}"/>
          </ac:spMkLst>
        </pc:spChg>
        <pc:picChg chg="add mod">
          <ac:chgData name="Jason Arends" userId="2c6b8ff6-d8b8-40df-ace7-640c9656bcb6" providerId="ADAL" clId="{C174F921-C7C9-4AA2-925A-F363DD4324C9}" dt="2021-08-30T11:52:23.019" v="14" actId="27614"/>
          <ac:picMkLst>
            <pc:docMk/>
            <pc:sldMk cId="3004723" sldId="256"/>
            <ac:picMk id="4" creationId="{EE13CE32-608B-4E7B-89EC-E07F208E9066}"/>
          </ac:picMkLst>
        </pc:picChg>
      </pc:sldChg>
      <pc:sldChg chg="addSp delSp modSp mod setBg">
        <pc:chgData name="Jason Arends" userId="2c6b8ff6-d8b8-40df-ace7-640c9656bcb6" providerId="ADAL" clId="{C174F921-C7C9-4AA2-925A-F363DD4324C9}" dt="2021-08-30T10:18:35.429" v="11" actId="400"/>
        <pc:sldMkLst>
          <pc:docMk/>
          <pc:sldMk cId="3573453061" sldId="257"/>
        </pc:sldMkLst>
        <pc:spChg chg="mod">
          <ac:chgData name="Jason Arends" userId="2c6b8ff6-d8b8-40df-ace7-640c9656bcb6" providerId="ADAL" clId="{C174F921-C7C9-4AA2-925A-F363DD4324C9}" dt="2021-08-30T10:03:45.574" v="10" actId="26606"/>
          <ac:spMkLst>
            <pc:docMk/>
            <pc:sldMk cId="3573453061" sldId="257"/>
            <ac:spMk id="2" creationId="{E3495137-F816-4062-AE37-24ED911E95B8}"/>
          </ac:spMkLst>
        </pc:spChg>
        <pc:spChg chg="del">
          <ac:chgData name="Jason Arends" userId="2c6b8ff6-d8b8-40df-ace7-640c9656bcb6" providerId="ADAL" clId="{C174F921-C7C9-4AA2-925A-F363DD4324C9}" dt="2021-08-30T10:03:06.396" v="4" actId="3680"/>
          <ac:spMkLst>
            <pc:docMk/>
            <pc:sldMk cId="3573453061" sldId="257"/>
            <ac:spMk id="3" creationId="{CE3F1BED-E101-4F7A-9123-172DA1B8C65F}"/>
          </ac:spMkLst>
        </pc:spChg>
        <pc:spChg chg="add del">
          <ac:chgData name="Jason Arends" userId="2c6b8ff6-d8b8-40df-ace7-640c9656bcb6" providerId="ADAL" clId="{C174F921-C7C9-4AA2-925A-F363DD4324C9}" dt="2021-08-30T10:03:39.992" v="7" actId="26606"/>
          <ac:spMkLst>
            <pc:docMk/>
            <pc:sldMk cId="3573453061" sldId="257"/>
            <ac:spMk id="9" creationId="{A4AC5506-6312-4701-8D3C-40187889A947}"/>
          </ac:spMkLst>
        </pc:spChg>
        <pc:spChg chg="add del">
          <ac:chgData name="Jason Arends" userId="2c6b8ff6-d8b8-40df-ace7-640c9656bcb6" providerId="ADAL" clId="{C174F921-C7C9-4AA2-925A-F363DD4324C9}" dt="2021-08-30T10:03:43.494" v="9" actId="478"/>
          <ac:spMkLst>
            <pc:docMk/>
            <pc:sldMk cId="3573453061" sldId="257"/>
            <ac:spMk id="11" creationId="{AC0E62E2-609F-4417-88B6-53FF17971D2C}"/>
          </ac:spMkLst>
        </pc:spChg>
        <pc:spChg chg="add del">
          <ac:chgData name="Jason Arends" userId="2c6b8ff6-d8b8-40df-ace7-640c9656bcb6" providerId="ADAL" clId="{C174F921-C7C9-4AA2-925A-F363DD4324C9}" dt="2021-08-30T10:03:45.574" v="10" actId="26606"/>
          <ac:spMkLst>
            <pc:docMk/>
            <pc:sldMk cId="3573453061" sldId="257"/>
            <ac:spMk id="12" creationId="{2B566528-1B12-4246-9431-5C2D7D081168}"/>
          </ac:spMkLst>
        </pc:spChg>
        <pc:spChg chg="add">
          <ac:chgData name="Jason Arends" userId="2c6b8ff6-d8b8-40df-ace7-640c9656bcb6" providerId="ADAL" clId="{C174F921-C7C9-4AA2-925A-F363DD4324C9}" dt="2021-08-30T10:03:45.574" v="10" actId="26606"/>
          <ac:spMkLst>
            <pc:docMk/>
            <pc:sldMk cId="3573453061" sldId="257"/>
            <ac:spMk id="25" creationId="{A4AC5506-6312-4701-8D3C-40187889A947}"/>
          </ac:spMkLst>
        </pc:spChg>
        <pc:grpChg chg="add del">
          <ac:chgData name="Jason Arends" userId="2c6b8ff6-d8b8-40df-ace7-640c9656bcb6" providerId="ADAL" clId="{C174F921-C7C9-4AA2-925A-F363DD4324C9}" dt="2021-08-30T10:03:45.574" v="10" actId="26606"/>
          <ac:grpSpMkLst>
            <pc:docMk/>
            <pc:sldMk cId="3573453061" sldId="257"/>
            <ac:grpSpMk id="14" creationId="{828A5161-06F1-46CF-8AD7-844680A59E13}"/>
          </ac:grpSpMkLst>
        </pc:grpChg>
        <pc:grpChg chg="add del">
          <ac:chgData name="Jason Arends" userId="2c6b8ff6-d8b8-40df-ace7-640c9656bcb6" providerId="ADAL" clId="{C174F921-C7C9-4AA2-925A-F363DD4324C9}" dt="2021-08-30T10:03:45.574" v="10" actId="26606"/>
          <ac:grpSpMkLst>
            <pc:docMk/>
            <pc:sldMk cId="3573453061" sldId="257"/>
            <ac:grpSpMk id="18" creationId="{5995D10D-E9C9-47DB-AE7E-801FEF38F5C9}"/>
          </ac:grpSpMkLst>
        </pc:grpChg>
        <pc:graphicFrameChg chg="add del mod ord modGraphic">
          <ac:chgData name="Jason Arends" userId="2c6b8ff6-d8b8-40df-ace7-640c9656bcb6" providerId="ADAL" clId="{C174F921-C7C9-4AA2-925A-F363DD4324C9}" dt="2021-08-30T10:03:40.009" v="8" actId="26606"/>
          <ac:graphicFrameMkLst>
            <pc:docMk/>
            <pc:sldMk cId="3573453061" sldId="257"/>
            <ac:graphicFrameMk id="4" creationId="{668D86DC-F204-43DC-8FFC-21381FBE0161}"/>
          </ac:graphicFrameMkLst>
        </pc:graphicFrameChg>
        <pc:graphicFrameChg chg="add mod modGraphic">
          <ac:chgData name="Jason Arends" userId="2c6b8ff6-d8b8-40df-ace7-640c9656bcb6" providerId="ADAL" clId="{C174F921-C7C9-4AA2-925A-F363DD4324C9}" dt="2021-08-30T10:18:35.429" v="11" actId="400"/>
          <ac:graphicFrameMkLst>
            <pc:docMk/>
            <pc:sldMk cId="3573453061" sldId="257"/>
            <ac:graphicFrameMk id="7" creationId="{668D86DC-F204-43DC-8FFC-21381FBE0161}"/>
          </ac:graphicFrameMkLst>
        </pc:graphicFrameChg>
      </pc:sldChg>
      <pc:sldChg chg="addSp delSp modSp mod setBg">
        <pc:chgData name="Jason Arends" userId="2c6b8ff6-d8b8-40df-ace7-640c9656bcb6" providerId="ADAL" clId="{C174F921-C7C9-4AA2-925A-F363DD4324C9}" dt="2021-08-30T11:52:58.852" v="73" actId="26606"/>
        <pc:sldMkLst>
          <pc:docMk/>
          <pc:sldMk cId="293081767" sldId="258"/>
        </pc:sldMkLst>
        <pc:spChg chg="mod">
          <ac:chgData name="Jason Arends" userId="2c6b8ff6-d8b8-40df-ace7-640c9656bcb6" providerId="ADAL" clId="{C174F921-C7C9-4AA2-925A-F363DD4324C9}" dt="2021-08-30T11:52:58.852" v="73" actId="26606"/>
          <ac:spMkLst>
            <pc:docMk/>
            <pc:sldMk cId="293081767" sldId="258"/>
            <ac:spMk id="2" creationId="{C5687B3F-5517-48B8-98E7-8EE7B09B0C94}"/>
          </ac:spMkLst>
        </pc:spChg>
        <pc:spChg chg="del mod">
          <ac:chgData name="Jason Arends" userId="2c6b8ff6-d8b8-40df-ace7-640c9656bcb6" providerId="ADAL" clId="{C174F921-C7C9-4AA2-925A-F363DD4324C9}" dt="2021-08-30T11:52:58.852" v="73" actId="26606"/>
          <ac:spMkLst>
            <pc:docMk/>
            <pc:sldMk cId="293081767" sldId="258"/>
            <ac:spMk id="3" creationId="{C04F8CB5-37B2-4D01-8E5C-EB46A3703224}"/>
          </ac:spMkLst>
        </pc:spChg>
        <pc:spChg chg="add">
          <ac:chgData name="Jason Arends" userId="2c6b8ff6-d8b8-40df-ace7-640c9656bcb6" providerId="ADAL" clId="{C174F921-C7C9-4AA2-925A-F363DD4324C9}" dt="2021-08-30T11:52:58.852" v="73" actId="26606"/>
          <ac:spMkLst>
            <pc:docMk/>
            <pc:sldMk cId="293081767" sldId="258"/>
            <ac:spMk id="9" creationId="{B819A166-7571-4003-A6B8-B62034C3ED30}"/>
          </ac:spMkLst>
        </pc:spChg>
        <pc:graphicFrameChg chg="add">
          <ac:chgData name="Jason Arends" userId="2c6b8ff6-d8b8-40df-ace7-640c9656bcb6" providerId="ADAL" clId="{C174F921-C7C9-4AA2-925A-F363DD4324C9}" dt="2021-08-30T11:52:58.852" v="73" actId="26606"/>
          <ac:graphicFrameMkLst>
            <pc:docMk/>
            <pc:sldMk cId="293081767" sldId="258"/>
            <ac:graphicFrameMk id="5" creationId="{3D7BC219-E41C-48A9-92A1-D25C8505BC5F}"/>
          </ac:graphicFrameMkLst>
        </pc:graphicFrameChg>
      </pc:sldChg>
      <pc:sldChg chg="addSp delSp modSp mod setBg">
        <pc:chgData name="Jason Arends" userId="2c6b8ff6-d8b8-40df-ace7-640c9656bcb6" providerId="ADAL" clId="{C174F921-C7C9-4AA2-925A-F363DD4324C9}" dt="2021-08-30T12:13:14.670" v="503" actId="26606"/>
        <pc:sldMkLst>
          <pc:docMk/>
          <pc:sldMk cId="1996324613" sldId="259"/>
        </pc:sldMkLst>
        <pc:spChg chg="mod">
          <ac:chgData name="Jason Arends" userId="2c6b8ff6-d8b8-40df-ace7-640c9656bcb6" providerId="ADAL" clId="{C174F921-C7C9-4AA2-925A-F363DD4324C9}" dt="2021-08-30T12:13:14.670" v="503" actId="26606"/>
          <ac:spMkLst>
            <pc:docMk/>
            <pc:sldMk cId="1996324613" sldId="259"/>
            <ac:spMk id="2" creationId="{ECA5CD5D-F1EB-454F-A2D4-551225B5B7B0}"/>
          </ac:spMkLst>
        </pc:spChg>
        <pc:spChg chg="mod ord">
          <ac:chgData name="Jason Arends" userId="2c6b8ff6-d8b8-40df-ace7-640c9656bcb6" providerId="ADAL" clId="{C174F921-C7C9-4AA2-925A-F363DD4324C9}" dt="2021-08-30T12:13:14.670" v="503" actId="26606"/>
          <ac:spMkLst>
            <pc:docMk/>
            <pc:sldMk cId="1996324613" sldId="259"/>
            <ac:spMk id="3" creationId="{6D098367-E501-4EFD-ABEB-78C9A2916715}"/>
          </ac:spMkLst>
        </pc:spChg>
        <pc:spChg chg="add del">
          <ac:chgData name="Jason Arends" userId="2c6b8ff6-d8b8-40df-ace7-640c9656bcb6" providerId="ADAL" clId="{C174F921-C7C9-4AA2-925A-F363DD4324C9}" dt="2021-08-30T12:13:13.252" v="500" actId="26606"/>
          <ac:spMkLst>
            <pc:docMk/>
            <pc:sldMk cId="1996324613" sldId="259"/>
            <ac:spMk id="9" creationId="{FF9B822F-893E-44C8-963C-64F50ACECBB2}"/>
          </ac:spMkLst>
        </pc:spChg>
        <pc:spChg chg="add del">
          <ac:chgData name="Jason Arends" userId="2c6b8ff6-d8b8-40df-ace7-640c9656bcb6" providerId="ADAL" clId="{C174F921-C7C9-4AA2-925A-F363DD4324C9}" dt="2021-08-30T12:13:13.252" v="500" actId="26606"/>
          <ac:spMkLst>
            <pc:docMk/>
            <pc:sldMk cId="1996324613" sldId="259"/>
            <ac:spMk id="11" creationId="{EBF87945-A001-489F-9D9B-7D9435F0B9CA}"/>
          </ac:spMkLst>
        </pc:spChg>
        <pc:spChg chg="add del">
          <ac:chgData name="Jason Arends" userId="2c6b8ff6-d8b8-40df-ace7-640c9656bcb6" providerId="ADAL" clId="{C174F921-C7C9-4AA2-925A-F363DD4324C9}" dt="2021-08-30T12:13:14.664" v="502" actId="26606"/>
          <ac:spMkLst>
            <pc:docMk/>
            <pc:sldMk cId="1996324613" sldId="259"/>
            <ac:spMk id="13" creationId="{F13C74B1-5B17-4795-BED0-7140497B445A}"/>
          </ac:spMkLst>
        </pc:spChg>
        <pc:spChg chg="add del">
          <ac:chgData name="Jason Arends" userId="2c6b8ff6-d8b8-40df-ace7-640c9656bcb6" providerId="ADAL" clId="{C174F921-C7C9-4AA2-925A-F363DD4324C9}" dt="2021-08-30T12:13:14.664" v="502" actId="26606"/>
          <ac:spMkLst>
            <pc:docMk/>
            <pc:sldMk cId="1996324613" sldId="259"/>
            <ac:spMk id="14" creationId="{D4974D33-8DC5-464E-8C6D-BE58F0669C17}"/>
          </ac:spMkLst>
        </pc:spChg>
        <pc:spChg chg="add">
          <ac:chgData name="Jason Arends" userId="2c6b8ff6-d8b8-40df-ace7-640c9656bcb6" providerId="ADAL" clId="{C174F921-C7C9-4AA2-925A-F363DD4324C9}" dt="2021-08-30T12:13:14.670" v="503" actId="26606"/>
          <ac:spMkLst>
            <pc:docMk/>
            <pc:sldMk cId="1996324613" sldId="259"/>
            <ac:spMk id="16" creationId="{FF9B822F-893E-44C8-963C-64F50ACECBB2}"/>
          </ac:spMkLst>
        </pc:spChg>
        <pc:spChg chg="add">
          <ac:chgData name="Jason Arends" userId="2c6b8ff6-d8b8-40df-ace7-640c9656bcb6" providerId="ADAL" clId="{C174F921-C7C9-4AA2-925A-F363DD4324C9}" dt="2021-08-30T12:13:14.670" v="503" actId="26606"/>
          <ac:spMkLst>
            <pc:docMk/>
            <pc:sldMk cId="1996324613" sldId="259"/>
            <ac:spMk id="17" creationId="{EBF87945-A001-489F-9D9B-7D9435F0B9CA}"/>
          </ac:spMkLst>
        </pc:spChg>
        <pc:picChg chg="add mod">
          <ac:chgData name="Jason Arends" userId="2c6b8ff6-d8b8-40df-ace7-640c9656bcb6" providerId="ADAL" clId="{C174F921-C7C9-4AA2-925A-F363DD4324C9}" dt="2021-08-30T12:13:14.670" v="503" actId="26606"/>
          <ac:picMkLst>
            <pc:docMk/>
            <pc:sldMk cId="1996324613" sldId="259"/>
            <ac:picMk id="4" creationId="{E45B8E25-B2F7-4C09-9515-9A0F18894DAA}"/>
          </ac:picMkLst>
        </pc:picChg>
      </pc:sldChg>
      <pc:sldChg chg="addSp delSp modSp mod setBg">
        <pc:chgData name="Jason Arends" userId="2c6b8ff6-d8b8-40df-ace7-640c9656bcb6" providerId="ADAL" clId="{C174F921-C7C9-4AA2-925A-F363DD4324C9}" dt="2021-08-30T12:12:34.482" v="461" actId="26606"/>
        <pc:sldMkLst>
          <pc:docMk/>
          <pc:sldMk cId="141495923" sldId="260"/>
        </pc:sldMkLst>
        <pc:spChg chg="mod">
          <ac:chgData name="Jason Arends" userId="2c6b8ff6-d8b8-40df-ace7-640c9656bcb6" providerId="ADAL" clId="{C174F921-C7C9-4AA2-925A-F363DD4324C9}" dt="2021-08-30T12:12:34.482" v="461" actId="26606"/>
          <ac:spMkLst>
            <pc:docMk/>
            <pc:sldMk cId="141495923" sldId="260"/>
            <ac:spMk id="2" creationId="{79214CD9-FDEE-4974-A583-74AA90926DF2}"/>
          </ac:spMkLst>
        </pc:spChg>
        <pc:spChg chg="add del mod">
          <ac:chgData name="Jason Arends" userId="2c6b8ff6-d8b8-40df-ace7-640c9656bcb6" providerId="ADAL" clId="{C174F921-C7C9-4AA2-925A-F363DD4324C9}" dt="2021-08-30T12:12:16.092" v="459" actId="26606"/>
          <ac:spMkLst>
            <pc:docMk/>
            <pc:sldMk cId="141495923" sldId="260"/>
            <ac:spMk id="3" creationId="{8BD6AA21-1F23-444D-8C62-45987E155195}"/>
          </ac:spMkLst>
        </pc:spChg>
        <pc:spChg chg="add del">
          <ac:chgData name="Jason Arends" userId="2c6b8ff6-d8b8-40df-ace7-640c9656bcb6" providerId="ADAL" clId="{C174F921-C7C9-4AA2-925A-F363DD4324C9}" dt="2021-08-30T12:12:34.482" v="461" actId="26606"/>
          <ac:spMkLst>
            <pc:docMk/>
            <pc:sldMk cId="141495923" sldId="260"/>
            <ac:spMk id="9" creationId="{FDDEF810-FBAE-4C80-B905-316331395C3D}"/>
          </ac:spMkLst>
        </pc:spChg>
        <pc:spChg chg="add del">
          <ac:chgData name="Jason Arends" userId="2c6b8ff6-d8b8-40df-ace7-640c9656bcb6" providerId="ADAL" clId="{C174F921-C7C9-4AA2-925A-F363DD4324C9}" dt="2021-08-30T12:12:16.073" v="458" actId="26606"/>
          <ac:spMkLst>
            <pc:docMk/>
            <pc:sldMk cId="141495923" sldId="260"/>
            <ac:spMk id="10" creationId="{D3E17859-C5F0-476F-A082-A4CB8841DB24}"/>
          </ac:spMkLst>
        </pc:spChg>
        <pc:spChg chg="add del">
          <ac:chgData name="Jason Arends" userId="2c6b8ff6-d8b8-40df-ace7-640c9656bcb6" providerId="ADAL" clId="{C174F921-C7C9-4AA2-925A-F363DD4324C9}" dt="2021-08-30T12:12:34.482" v="461" actId="26606"/>
          <ac:spMkLst>
            <pc:docMk/>
            <pc:sldMk cId="141495923" sldId="260"/>
            <ac:spMk id="11" creationId="{FD8C7A0F-D774-4978-AA9C-7E703C2F463A}"/>
          </ac:spMkLst>
        </pc:spChg>
        <pc:spChg chg="add del">
          <ac:chgData name="Jason Arends" userId="2c6b8ff6-d8b8-40df-ace7-640c9656bcb6" providerId="ADAL" clId="{C174F921-C7C9-4AA2-925A-F363DD4324C9}" dt="2021-08-30T12:12:16.073" v="458" actId="26606"/>
          <ac:spMkLst>
            <pc:docMk/>
            <pc:sldMk cId="141495923" sldId="260"/>
            <ac:spMk id="12" creationId="{70BEB1E7-2F88-40BC-B73D-42E5B6F80BFC}"/>
          </ac:spMkLst>
        </pc:spChg>
        <pc:spChg chg="add del">
          <ac:chgData name="Jason Arends" userId="2c6b8ff6-d8b8-40df-ace7-640c9656bcb6" providerId="ADAL" clId="{C174F921-C7C9-4AA2-925A-F363DD4324C9}" dt="2021-08-30T12:12:34.482" v="461" actId="26606"/>
          <ac:spMkLst>
            <pc:docMk/>
            <pc:sldMk cId="141495923" sldId="260"/>
            <ac:spMk id="13" creationId="{61C7310A-3A42-4F75-8058-7F39E52B11BC}"/>
          </ac:spMkLst>
        </pc:spChg>
        <pc:spChg chg="add del">
          <ac:chgData name="Jason Arends" userId="2c6b8ff6-d8b8-40df-ace7-640c9656bcb6" providerId="ADAL" clId="{C174F921-C7C9-4AA2-925A-F363DD4324C9}" dt="2021-08-30T12:12:16.073" v="458" actId="26606"/>
          <ac:spMkLst>
            <pc:docMk/>
            <pc:sldMk cId="141495923" sldId="260"/>
            <ac:spMk id="14" creationId="{A7B99495-F43F-4D80-A44F-2CB4764EB90B}"/>
          </ac:spMkLst>
        </pc:spChg>
        <pc:spChg chg="add del">
          <ac:chgData name="Jason Arends" userId="2c6b8ff6-d8b8-40df-ace7-640c9656bcb6" providerId="ADAL" clId="{C174F921-C7C9-4AA2-925A-F363DD4324C9}" dt="2021-08-30T12:12:34.482" v="461" actId="26606"/>
          <ac:spMkLst>
            <pc:docMk/>
            <pc:sldMk cId="141495923" sldId="260"/>
            <ac:spMk id="15" creationId="{27D88313-56C7-45D8-8D97-2F5CCBF99683}"/>
          </ac:spMkLst>
        </pc:spChg>
        <pc:spChg chg="add">
          <ac:chgData name="Jason Arends" userId="2c6b8ff6-d8b8-40df-ace7-640c9656bcb6" providerId="ADAL" clId="{C174F921-C7C9-4AA2-925A-F363DD4324C9}" dt="2021-08-30T12:12:34.482" v="461" actId="26606"/>
          <ac:spMkLst>
            <pc:docMk/>
            <pc:sldMk cId="141495923" sldId="260"/>
            <ac:spMk id="21" creationId="{2B566528-1B12-4246-9431-5C2D7D081168}"/>
          </ac:spMkLst>
        </pc:spChg>
        <pc:grpChg chg="add">
          <ac:chgData name="Jason Arends" userId="2c6b8ff6-d8b8-40df-ace7-640c9656bcb6" providerId="ADAL" clId="{C174F921-C7C9-4AA2-925A-F363DD4324C9}" dt="2021-08-30T12:12:34.482" v="461" actId="26606"/>
          <ac:grpSpMkLst>
            <pc:docMk/>
            <pc:sldMk cId="141495923" sldId="260"/>
            <ac:grpSpMk id="23" creationId="{828A5161-06F1-46CF-8AD7-844680A59E13}"/>
          </ac:grpSpMkLst>
        </pc:grpChg>
        <pc:grpChg chg="add">
          <ac:chgData name="Jason Arends" userId="2c6b8ff6-d8b8-40df-ace7-640c9656bcb6" providerId="ADAL" clId="{C174F921-C7C9-4AA2-925A-F363DD4324C9}" dt="2021-08-30T12:12:34.482" v="461" actId="26606"/>
          <ac:grpSpMkLst>
            <pc:docMk/>
            <pc:sldMk cId="141495923" sldId="260"/>
            <ac:grpSpMk id="27" creationId="{5995D10D-E9C9-47DB-AE7E-801FEF38F5C9}"/>
          </ac:grpSpMkLst>
        </pc:grpChg>
        <pc:graphicFrameChg chg="add del">
          <ac:chgData name="Jason Arends" userId="2c6b8ff6-d8b8-40df-ace7-640c9656bcb6" providerId="ADAL" clId="{C174F921-C7C9-4AA2-925A-F363DD4324C9}" dt="2021-08-30T12:12:16.073" v="458" actId="26606"/>
          <ac:graphicFrameMkLst>
            <pc:docMk/>
            <pc:sldMk cId="141495923" sldId="260"/>
            <ac:graphicFrameMk id="5" creationId="{7AB15E77-B585-48C9-A803-0B45ADCD747D}"/>
          </ac:graphicFrameMkLst>
        </pc:graphicFrameChg>
        <pc:graphicFrameChg chg="add mod ord modGraphic">
          <ac:chgData name="Jason Arends" userId="2c6b8ff6-d8b8-40df-ace7-640c9656bcb6" providerId="ADAL" clId="{C174F921-C7C9-4AA2-925A-F363DD4324C9}" dt="2021-08-30T12:12:34.482" v="461" actId="26606"/>
          <ac:graphicFrameMkLst>
            <pc:docMk/>
            <pc:sldMk cId="141495923" sldId="260"/>
            <ac:graphicFrameMk id="16" creationId="{C0BE425E-5710-4A3F-825B-827516CFB54B}"/>
          </ac:graphicFrameMkLst>
        </pc:graphicFrameChg>
        <pc:picChg chg="add mod">
          <ac:chgData name="Jason Arends" userId="2c6b8ff6-d8b8-40df-ace7-640c9656bcb6" providerId="ADAL" clId="{C174F921-C7C9-4AA2-925A-F363DD4324C9}" dt="2021-08-30T12:12:34.482" v="461" actId="26606"/>
          <ac:picMkLst>
            <pc:docMk/>
            <pc:sldMk cId="141495923" sldId="260"/>
            <ac:picMk id="4" creationId="{801D7CDD-5154-4696-A4C1-CA4E091E65BB}"/>
          </ac:picMkLst>
        </pc:picChg>
        <pc:picChg chg="add del">
          <ac:chgData name="Jason Arends" userId="2c6b8ff6-d8b8-40df-ace7-640c9656bcb6" providerId="ADAL" clId="{C174F921-C7C9-4AA2-925A-F363DD4324C9}" dt="2021-08-30T12:12:16.073" v="458" actId="26606"/>
          <ac:picMkLst>
            <pc:docMk/>
            <pc:sldMk cId="141495923" sldId="260"/>
            <ac:picMk id="6" creationId="{C07D2E8D-DE1E-48D0-8618-745B4945103E}"/>
          </ac:picMkLst>
        </pc:picChg>
      </pc:sldChg>
      <pc:sldChg chg="addSp delSp modSp new mod setBg">
        <pc:chgData name="Jason Arends" userId="2c6b8ff6-d8b8-40df-ace7-640c9656bcb6" providerId="ADAL" clId="{C174F921-C7C9-4AA2-925A-F363DD4324C9}" dt="2021-08-30T14:07:46.006" v="1262" actId="26606"/>
        <pc:sldMkLst>
          <pc:docMk/>
          <pc:sldMk cId="2639487872" sldId="261"/>
        </pc:sldMkLst>
        <pc:spChg chg="mod">
          <ac:chgData name="Jason Arends" userId="2c6b8ff6-d8b8-40df-ace7-640c9656bcb6" providerId="ADAL" clId="{C174F921-C7C9-4AA2-925A-F363DD4324C9}" dt="2021-08-30T14:07:46.006" v="1262" actId="26606"/>
          <ac:spMkLst>
            <pc:docMk/>
            <pc:sldMk cId="2639487872" sldId="261"/>
            <ac:spMk id="2" creationId="{03F44A1A-9525-4A69-9D24-7CC03CD12182}"/>
          </ac:spMkLst>
        </pc:spChg>
        <pc:spChg chg="del mod">
          <ac:chgData name="Jason Arends" userId="2c6b8ff6-d8b8-40df-ace7-640c9656bcb6" providerId="ADAL" clId="{C174F921-C7C9-4AA2-925A-F363DD4324C9}" dt="2021-08-30T14:07:46.006" v="1262" actId="26606"/>
          <ac:spMkLst>
            <pc:docMk/>
            <pc:sldMk cId="2639487872" sldId="261"/>
            <ac:spMk id="3" creationId="{73488F37-52E1-4903-A4C5-AAF7B75756D9}"/>
          </ac:spMkLst>
        </pc:spChg>
        <pc:spChg chg="add">
          <ac:chgData name="Jason Arends" userId="2c6b8ff6-d8b8-40df-ace7-640c9656bcb6" providerId="ADAL" clId="{C174F921-C7C9-4AA2-925A-F363DD4324C9}" dt="2021-08-30T14:07:46.006" v="1262" actId="26606"/>
          <ac:spMkLst>
            <pc:docMk/>
            <pc:sldMk cId="2639487872" sldId="261"/>
            <ac:spMk id="9" creationId="{FDDEF810-FBAE-4C80-B905-316331395C3D}"/>
          </ac:spMkLst>
        </pc:spChg>
        <pc:spChg chg="add">
          <ac:chgData name="Jason Arends" userId="2c6b8ff6-d8b8-40df-ace7-640c9656bcb6" providerId="ADAL" clId="{C174F921-C7C9-4AA2-925A-F363DD4324C9}" dt="2021-08-30T14:07:46.006" v="1262" actId="26606"/>
          <ac:spMkLst>
            <pc:docMk/>
            <pc:sldMk cId="2639487872" sldId="261"/>
            <ac:spMk id="11" creationId="{FD8C7A0F-D774-4978-AA9C-7E703C2F463A}"/>
          </ac:spMkLst>
        </pc:spChg>
        <pc:spChg chg="add">
          <ac:chgData name="Jason Arends" userId="2c6b8ff6-d8b8-40df-ace7-640c9656bcb6" providerId="ADAL" clId="{C174F921-C7C9-4AA2-925A-F363DD4324C9}" dt="2021-08-30T14:07:46.006" v="1262" actId="26606"/>
          <ac:spMkLst>
            <pc:docMk/>
            <pc:sldMk cId="2639487872" sldId="261"/>
            <ac:spMk id="13" creationId="{61C7310A-3A42-4F75-8058-7F39E52B11BC}"/>
          </ac:spMkLst>
        </pc:spChg>
        <pc:spChg chg="add">
          <ac:chgData name="Jason Arends" userId="2c6b8ff6-d8b8-40df-ace7-640c9656bcb6" providerId="ADAL" clId="{C174F921-C7C9-4AA2-925A-F363DD4324C9}" dt="2021-08-30T14:07:46.006" v="1262" actId="26606"/>
          <ac:spMkLst>
            <pc:docMk/>
            <pc:sldMk cId="2639487872" sldId="261"/>
            <ac:spMk id="15" creationId="{27D88313-56C7-45D8-8D97-2F5CCBF99683}"/>
          </ac:spMkLst>
        </pc:spChg>
        <pc:graphicFrameChg chg="add">
          <ac:chgData name="Jason Arends" userId="2c6b8ff6-d8b8-40df-ace7-640c9656bcb6" providerId="ADAL" clId="{C174F921-C7C9-4AA2-925A-F363DD4324C9}" dt="2021-08-30T14:07:46.006" v="1262" actId="26606"/>
          <ac:graphicFrameMkLst>
            <pc:docMk/>
            <pc:sldMk cId="2639487872" sldId="261"/>
            <ac:graphicFrameMk id="5" creationId="{B9B9BBD4-EA22-4194-95B4-213D5E47EF3F}"/>
          </ac:graphicFrameMkLst>
        </pc:graphicFrameChg>
      </pc:sldChg>
      <pc:sldChg chg="addSp delSp modSp new mod setBg">
        <pc:chgData name="Jason Arends" userId="2c6b8ff6-d8b8-40df-ace7-640c9656bcb6" providerId="ADAL" clId="{C174F921-C7C9-4AA2-925A-F363DD4324C9}" dt="2021-08-30T14:06:18.262" v="1213" actId="26606"/>
        <pc:sldMkLst>
          <pc:docMk/>
          <pc:sldMk cId="2800588980" sldId="262"/>
        </pc:sldMkLst>
        <pc:spChg chg="mod">
          <ac:chgData name="Jason Arends" userId="2c6b8ff6-d8b8-40df-ace7-640c9656bcb6" providerId="ADAL" clId="{C174F921-C7C9-4AA2-925A-F363DD4324C9}" dt="2021-08-30T14:06:18.262" v="1213" actId="26606"/>
          <ac:spMkLst>
            <pc:docMk/>
            <pc:sldMk cId="2800588980" sldId="262"/>
            <ac:spMk id="2" creationId="{6FA21880-270F-4FEA-A689-EB4D56A9FDBA}"/>
          </ac:spMkLst>
        </pc:spChg>
        <pc:spChg chg="del mod">
          <ac:chgData name="Jason Arends" userId="2c6b8ff6-d8b8-40df-ace7-640c9656bcb6" providerId="ADAL" clId="{C174F921-C7C9-4AA2-925A-F363DD4324C9}" dt="2021-08-30T14:06:18.262" v="1213" actId="26606"/>
          <ac:spMkLst>
            <pc:docMk/>
            <pc:sldMk cId="2800588980" sldId="262"/>
            <ac:spMk id="3" creationId="{69D01EFA-3B95-4461-962A-2061FC86330B}"/>
          </ac:spMkLst>
        </pc:spChg>
        <pc:spChg chg="add del">
          <ac:chgData name="Jason Arends" userId="2c6b8ff6-d8b8-40df-ace7-640c9656bcb6" providerId="ADAL" clId="{C174F921-C7C9-4AA2-925A-F363DD4324C9}" dt="2021-08-30T14:06:18.228" v="1212" actId="26606"/>
          <ac:spMkLst>
            <pc:docMk/>
            <pc:sldMk cId="2800588980" sldId="262"/>
            <ac:spMk id="9" creationId="{8FC9BE17-9A7B-462D-AE50-3D8777387304}"/>
          </ac:spMkLst>
        </pc:spChg>
        <pc:spChg chg="add del">
          <ac:chgData name="Jason Arends" userId="2c6b8ff6-d8b8-40df-ace7-640c9656bcb6" providerId="ADAL" clId="{C174F921-C7C9-4AA2-925A-F363DD4324C9}" dt="2021-08-30T14:06:18.228" v="1212" actId="26606"/>
          <ac:spMkLst>
            <pc:docMk/>
            <pc:sldMk cId="2800588980" sldId="262"/>
            <ac:spMk id="11" creationId="{3EBE8569-6AEC-4B8C-8D53-2DE337CDBA65}"/>
          </ac:spMkLst>
        </pc:spChg>
        <pc:spChg chg="add del">
          <ac:chgData name="Jason Arends" userId="2c6b8ff6-d8b8-40df-ace7-640c9656bcb6" providerId="ADAL" clId="{C174F921-C7C9-4AA2-925A-F363DD4324C9}" dt="2021-08-30T14:06:18.228" v="1212" actId="26606"/>
          <ac:spMkLst>
            <pc:docMk/>
            <pc:sldMk cId="2800588980" sldId="262"/>
            <ac:spMk id="13" creationId="{55D4142C-5077-457F-A6AD-3FECFDB39685}"/>
          </ac:spMkLst>
        </pc:spChg>
        <pc:spChg chg="add del">
          <ac:chgData name="Jason Arends" userId="2c6b8ff6-d8b8-40df-ace7-640c9656bcb6" providerId="ADAL" clId="{C174F921-C7C9-4AA2-925A-F363DD4324C9}" dt="2021-08-30T14:06:18.228" v="1212" actId="26606"/>
          <ac:spMkLst>
            <pc:docMk/>
            <pc:sldMk cId="2800588980" sldId="262"/>
            <ac:spMk id="15" creationId="{7A5F0580-5EE9-419F-96EE-B6529EF6E7D0}"/>
          </ac:spMkLst>
        </pc:spChg>
        <pc:spChg chg="add">
          <ac:chgData name="Jason Arends" userId="2c6b8ff6-d8b8-40df-ace7-640c9656bcb6" providerId="ADAL" clId="{C174F921-C7C9-4AA2-925A-F363DD4324C9}" dt="2021-08-30T14:06:18.262" v="1213" actId="26606"/>
          <ac:spMkLst>
            <pc:docMk/>
            <pc:sldMk cId="2800588980" sldId="262"/>
            <ac:spMk id="17" creationId="{A1F6BF70-C7D1-4AF9-8DB4-BEEB8A9C3529}"/>
          </ac:spMkLst>
        </pc:spChg>
        <pc:spChg chg="add">
          <ac:chgData name="Jason Arends" userId="2c6b8ff6-d8b8-40df-ace7-640c9656bcb6" providerId="ADAL" clId="{C174F921-C7C9-4AA2-925A-F363DD4324C9}" dt="2021-08-30T14:06:18.262" v="1213" actId="26606"/>
          <ac:spMkLst>
            <pc:docMk/>
            <pc:sldMk cId="2800588980" sldId="262"/>
            <ac:spMk id="20" creationId="{2C1BBA94-3F40-40AA-8BB9-E69E25E537C1}"/>
          </ac:spMkLst>
        </pc:spChg>
        <pc:grpChg chg="add">
          <ac:chgData name="Jason Arends" userId="2c6b8ff6-d8b8-40df-ace7-640c9656bcb6" providerId="ADAL" clId="{C174F921-C7C9-4AA2-925A-F363DD4324C9}" dt="2021-08-30T14:06:18.262" v="1213" actId="26606"/>
          <ac:grpSpMkLst>
            <pc:docMk/>
            <pc:sldMk cId="2800588980" sldId="262"/>
            <ac:grpSpMk id="18" creationId="{0C66A8B6-1F6E-4FCC-93B9-B9986B6FD111}"/>
          </ac:grpSpMkLst>
        </pc:grpChg>
        <pc:graphicFrameChg chg="add">
          <ac:chgData name="Jason Arends" userId="2c6b8ff6-d8b8-40df-ace7-640c9656bcb6" providerId="ADAL" clId="{C174F921-C7C9-4AA2-925A-F363DD4324C9}" dt="2021-08-30T14:06:18.262" v="1213" actId="26606"/>
          <ac:graphicFrameMkLst>
            <pc:docMk/>
            <pc:sldMk cId="2800588980" sldId="262"/>
            <ac:graphicFrameMk id="21" creationId="{87B07C12-86DF-476A-9E4F-CF7C6FDB80DC}"/>
          </ac:graphicFrameMkLst>
        </pc:graphicFrameChg>
        <pc:picChg chg="add del">
          <ac:chgData name="Jason Arends" userId="2c6b8ff6-d8b8-40df-ace7-640c9656bcb6" providerId="ADAL" clId="{C174F921-C7C9-4AA2-925A-F363DD4324C9}" dt="2021-08-30T14:06:18.228" v="1212" actId="26606"/>
          <ac:picMkLst>
            <pc:docMk/>
            <pc:sldMk cId="2800588980" sldId="262"/>
            <ac:picMk id="5" creationId="{BC586355-4C58-4FE1-A41E-EEFE997121AC}"/>
          </ac:picMkLst>
        </pc:picChg>
      </pc:sldChg>
      <pc:sldChg chg="addSp delSp modSp new mod ord setBg modAnim">
        <pc:chgData name="Jason Arends" userId="2c6b8ff6-d8b8-40df-ace7-640c9656bcb6" providerId="ADAL" clId="{C174F921-C7C9-4AA2-925A-F363DD4324C9}" dt="2021-08-30T14:06:44.581" v="1217" actId="26606"/>
        <pc:sldMkLst>
          <pc:docMk/>
          <pc:sldMk cId="3095393205" sldId="263"/>
        </pc:sldMkLst>
        <pc:spChg chg="mod">
          <ac:chgData name="Jason Arends" userId="2c6b8ff6-d8b8-40df-ace7-640c9656bcb6" providerId="ADAL" clId="{C174F921-C7C9-4AA2-925A-F363DD4324C9}" dt="2021-08-30T14:06:44.581" v="1217" actId="26606"/>
          <ac:spMkLst>
            <pc:docMk/>
            <pc:sldMk cId="3095393205" sldId="263"/>
            <ac:spMk id="2" creationId="{634DA640-B705-4FE9-BDD9-8A4E80B6CBE8}"/>
          </ac:spMkLst>
        </pc:spChg>
        <pc:spChg chg="mod">
          <ac:chgData name="Jason Arends" userId="2c6b8ff6-d8b8-40df-ace7-640c9656bcb6" providerId="ADAL" clId="{C174F921-C7C9-4AA2-925A-F363DD4324C9}" dt="2021-08-30T14:06:44.581" v="1217" actId="26606"/>
          <ac:spMkLst>
            <pc:docMk/>
            <pc:sldMk cId="3095393205" sldId="263"/>
            <ac:spMk id="3" creationId="{C62561DD-26BF-418F-8398-C39859F705B8}"/>
          </ac:spMkLst>
        </pc:spChg>
        <pc:spChg chg="add del">
          <ac:chgData name="Jason Arends" userId="2c6b8ff6-d8b8-40df-ace7-640c9656bcb6" providerId="ADAL" clId="{C174F921-C7C9-4AA2-925A-F363DD4324C9}" dt="2021-08-30T14:06:44.572" v="1216" actId="26606"/>
          <ac:spMkLst>
            <pc:docMk/>
            <pc:sldMk cId="3095393205" sldId="263"/>
            <ac:spMk id="9" creationId="{201CC55D-ED54-4C5C-95E6-10947BD1103B}"/>
          </ac:spMkLst>
        </pc:spChg>
        <pc:spChg chg="add del">
          <ac:chgData name="Jason Arends" userId="2c6b8ff6-d8b8-40df-ace7-640c9656bcb6" providerId="ADAL" clId="{C174F921-C7C9-4AA2-925A-F363DD4324C9}" dt="2021-08-30T14:06:44.572" v="1216" actId="26606"/>
          <ac:spMkLst>
            <pc:docMk/>
            <pc:sldMk cId="3095393205" sldId="263"/>
            <ac:spMk id="15" creationId="{3873B707-463F-40B0-8227-E8CC6C67EB25}"/>
          </ac:spMkLst>
        </pc:spChg>
        <pc:spChg chg="add del">
          <ac:chgData name="Jason Arends" userId="2c6b8ff6-d8b8-40df-ace7-640c9656bcb6" providerId="ADAL" clId="{C174F921-C7C9-4AA2-925A-F363DD4324C9}" dt="2021-08-30T14:06:44.572" v="1216" actId="26606"/>
          <ac:spMkLst>
            <pc:docMk/>
            <pc:sldMk cId="3095393205" sldId="263"/>
            <ac:spMk id="17" creationId="{C13237C8-E62C-4F0D-A318-BD6FB6C2D138}"/>
          </ac:spMkLst>
        </pc:spChg>
        <pc:spChg chg="add del">
          <ac:chgData name="Jason Arends" userId="2c6b8ff6-d8b8-40df-ace7-640c9656bcb6" providerId="ADAL" clId="{C174F921-C7C9-4AA2-925A-F363DD4324C9}" dt="2021-08-30T14:06:44.572" v="1216" actId="26606"/>
          <ac:spMkLst>
            <pc:docMk/>
            <pc:sldMk cId="3095393205" sldId="263"/>
            <ac:spMk id="19" creationId="{19C9EAEA-39D0-4B0E-A0EB-51E7B26740B1}"/>
          </ac:spMkLst>
        </pc:spChg>
        <pc:spChg chg="add">
          <ac:chgData name="Jason Arends" userId="2c6b8ff6-d8b8-40df-ace7-640c9656bcb6" providerId="ADAL" clId="{C174F921-C7C9-4AA2-925A-F363DD4324C9}" dt="2021-08-30T14:06:44.581" v="1217" actId="26606"/>
          <ac:spMkLst>
            <pc:docMk/>
            <pc:sldMk cId="3095393205" sldId="263"/>
            <ac:spMk id="21" creationId="{117AB3D3-3C9C-4DED-809A-78734805B895}"/>
          </ac:spMkLst>
        </pc:spChg>
        <pc:spChg chg="add">
          <ac:chgData name="Jason Arends" userId="2c6b8ff6-d8b8-40df-ace7-640c9656bcb6" providerId="ADAL" clId="{C174F921-C7C9-4AA2-925A-F363DD4324C9}" dt="2021-08-30T14:06:44.581" v="1217" actId="26606"/>
          <ac:spMkLst>
            <pc:docMk/>
            <pc:sldMk cId="3095393205" sldId="263"/>
            <ac:spMk id="22" creationId="{3A9A4357-BD1D-4622-A4FE-766E6AB8DE84}"/>
          </ac:spMkLst>
        </pc:spChg>
        <pc:spChg chg="add">
          <ac:chgData name="Jason Arends" userId="2c6b8ff6-d8b8-40df-ace7-640c9656bcb6" providerId="ADAL" clId="{C174F921-C7C9-4AA2-925A-F363DD4324C9}" dt="2021-08-30T14:06:44.581" v="1217" actId="26606"/>
          <ac:spMkLst>
            <pc:docMk/>
            <pc:sldMk cId="3095393205" sldId="263"/>
            <ac:spMk id="23" creationId="{E659831F-0D9A-4C63-9EBB-8435B85A440F}"/>
          </ac:spMkLst>
        </pc:spChg>
        <pc:spChg chg="add">
          <ac:chgData name="Jason Arends" userId="2c6b8ff6-d8b8-40df-ace7-640c9656bcb6" providerId="ADAL" clId="{C174F921-C7C9-4AA2-925A-F363DD4324C9}" dt="2021-08-30T14:06:44.581" v="1217" actId="26606"/>
          <ac:spMkLst>
            <pc:docMk/>
            <pc:sldMk cId="3095393205" sldId="263"/>
            <ac:spMk id="24" creationId="{E6995CE5-F890-4ABA-82A2-26507CE8D2A3}"/>
          </ac:spMkLst>
        </pc:spChg>
        <pc:grpChg chg="add del">
          <ac:chgData name="Jason Arends" userId="2c6b8ff6-d8b8-40df-ace7-640c9656bcb6" providerId="ADAL" clId="{C174F921-C7C9-4AA2-925A-F363DD4324C9}" dt="2021-08-30T14:06:44.572" v="1216" actId="26606"/>
          <ac:grpSpMkLst>
            <pc:docMk/>
            <pc:sldMk cId="3095393205" sldId="263"/>
            <ac:grpSpMk id="11" creationId="{1DE889C7-FAD6-4397-98E2-05D503484459}"/>
          </ac:grpSpMkLst>
        </pc:grpChg>
        <pc:picChg chg="add mod">
          <ac:chgData name="Jason Arends" userId="2c6b8ff6-d8b8-40df-ace7-640c9656bcb6" providerId="ADAL" clId="{C174F921-C7C9-4AA2-925A-F363DD4324C9}" dt="2021-08-30T14:06:44.581" v="1217" actId="26606"/>
          <ac:picMkLst>
            <pc:docMk/>
            <pc:sldMk cId="3095393205" sldId="263"/>
            <ac:picMk id="4" creationId="{0035DF4E-3ED7-48A3-8EB8-797804A13649}"/>
          </ac:picMkLst>
        </pc:picChg>
      </pc:sldChg>
      <pc:sldChg chg="addSp delSp modSp new mod setBg">
        <pc:chgData name="Jason Arends" userId="2c6b8ff6-d8b8-40df-ace7-640c9656bcb6" providerId="ADAL" clId="{C174F921-C7C9-4AA2-925A-F363DD4324C9}" dt="2021-08-30T14:24:35.440" v="2199" actId="26606"/>
        <pc:sldMkLst>
          <pc:docMk/>
          <pc:sldMk cId="704291354" sldId="264"/>
        </pc:sldMkLst>
        <pc:spChg chg="mod">
          <ac:chgData name="Jason Arends" userId="2c6b8ff6-d8b8-40df-ace7-640c9656bcb6" providerId="ADAL" clId="{C174F921-C7C9-4AA2-925A-F363DD4324C9}" dt="2021-08-30T14:24:35.440" v="2199" actId="26606"/>
          <ac:spMkLst>
            <pc:docMk/>
            <pc:sldMk cId="704291354" sldId="264"/>
            <ac:spMk id="2" creationId="{D0FAE930-2EE8-48F2-B2E9-4D8B1E2CCE8C}"/>
          </ac:spMkLst>
        </pc:spChg>
        <pc:spChg chg="mod">
          <ac:chgData name="Jason Arends" userId="2c6b8ff6-d8b8-40df-ace7-640c9656bcb6" providerId="ADAL" clId="{C174F921-C7C9-4AA2-925A-F363DD4324C9}" dt="2021-08-30T14:24:35.440" v="2199" actId="26606"/>
          <ac:spMkLst>
            <pc:docMk/>
            <pc:sldMk cId="704291354" sldId="264"/>
            <ac:spMk id="3" creationId="{AB139019-D2AD-466A-9FF1-229626CEA64C}"/>
          </ac:spMkLst>
        </pc:spChg>
        <pc:spChg chg="add del">
          <ac:chgData name="Jason Arends" userId="2c6b8ff6-d8b8-40df-ace7-640c9656bcb6" providerId="ADAL" clId="{C174F921-C7C9-4AA2-925A-F363DD4324C9}" dt="2021-08-30T14:24:35.433" v="2198" actId="26606"/>
          <ac:spMkLst>
            <pc:docMk/>
            <pc:sldMk cId="704291354" sldId="264"/>
            <ac:spMk id="8" creationId="{777A147A-9ED8-46B4-8660-1B3C2AA880B5}"/>
          </ac:spMkLst>
        </pc:spChg>
        <pc:spChg chg="add del">
          <ac:chgData name="Jason Arends" userId="2c6b8ff6-d8b8-40df-ace7-640c9656bcb6" providerId="ADAL" clId="{C174F921-C7C9-4AA2-925A-F363DD4324C9}" dt="2021-08-30T14:24:35.433" v="2198" actId="26606"/>
          <ac:spMkLst>
            <pc:docMk/>
            <pc:sldMk cId="704291354" sldId="264"/>
            <ac:spMk id="10" creationId="{5D6C15A0-C087-4593-8414-2B4EC1CDC3DE}"/>
          </ac:spMkLst>
        </pc:spChg>
        <pc:picChg chg="add">
          <ac:chgData name="Jason Arends" userId="2c6b8ff6-d8b8-40df-ace7-640c9656bcb6" providerId="ADAL" clId="{C174F921-C7C9-4AA2-925A-F363DD4324C9}" dt="2021-08-30T14:24:35.440" v="2199" actId="26606"/>
          <ac:picMkLst>
            <pc:docMk/>
            <pc:sldMk cId="704291354" sldId="264"/>
            <ac:picMk id="5" creationId="{209AB03E-4319-4E3E-8565-E9307E4F6569}"/>
          </ac:picMkLst>
        </pc:picChg>
        <pc:cxnChg chg="add">
          <ac:chgData name="Jason Arends" userId="2c6b8ff6-d8b8-40df-ace7-640c9656bcb6" providerId="ADAL" clId="{C174F921-C7C9-4AA2-925A-F363DD4324C9}" dt="2021-08-30T14:24:35.440" v="2199" actId="26606"/>
          <ac:cxnSpMkLst>
            <pc:docMk/>
            <pc:sldMk cId="704291354" sldId="264"/>
            <ac:cxnSpMk id="9" creationId="{A7F400EE-A8A5-48AF-B4D6-291B52C6F0B0}"/>
          </ac:cxnSpMkLst>
        </pc:cxnChg>
      </pc:sldChg>
      <pc:sldChg chg="addSp delSp modSp new mod setBg">
        <pc:chgData name="Jason Arends" userId="2c6b8ff6-d8b8-40df-ace7-640c9656bcb6" providerId="ADAL" clId="{C174F921-C7C9-4AA2-925A-F363DD4324C9}" dt="2021-08-30T14:08:32.429" v="1300" actId="26606"/>
        <pc:sldMkLst>
          <pc:docMk/>
          <pc:sldMk cId="2829823072" sldId="265"/>
        </pc:sldMkLst>
        <pc:spChg chg="mod">
          <ac:chgData name="Jason Arends" userId="2c6b8ff6-d8b8-40df-ace7-640c9656bcb6" providerId="ADAL" clId="{C174F921-C7C9-4AA2-925A-F363DD4324C9}" dt="2021-08-30T14:08:32.429" v="1300" actId="26606"/>
          <ac:spMkLst>
            <pc:docMk/>
            <pc:sldMk cId="2829823072" sldId="265"/>
            <ac:spMk id="2" creationId="{B2436E7B-69EE-46B4-BFDE-7E1E30D711FE}"/>
          </ac:spMkLst>
        </pc:spChg>
        <pc:spChg chg="del">
          <ac:chgData name="Jason Arends" userId="2c6b8ff6-d8b8-40df-ace7-640c9656bcb6" providerId="ADAL" clId="{C174F921-C7C9-4AA2-925A-F363DD4324C9}" dt="2021-08-30T14:08:29.353" v="1299"/>
          <ac:spMkLst>
            <pc:docMk/>
            <pc:sldMk cId="2829823072" sldId="265"/>
            <ac:spMk id="3" creationId="{F4F72F09-83E2-491B-8AED-4132B7B1637F}"/>
          </ac:spMkLst>
        </pc:spChg>
        <pc:spChg chg="add">
          <ac:chgData name="Jason Arends" userId="2c6b8ff6-d8b8-40df-ace7-640c9656bcb6" providerId="ADAL" clId="{C174F921-C7C9-4AA2-925A-F363DD4324C9}" dt="2021-08-30T14:08:32.429" v="1300" actId="26606"/>
          <ac:spMkLst>
            <pc:docMk/>
            <pc:sldMk cId="2829823072" sldId="265"/>
            <ac:spMk id="9" creationId="{16C5FA50-8D52-4617-AF91-5C7B1C8352F1}"/>
          </ac:spMkLst>
        </pc:spChg>
        <pc:spChg chg="add">
          <ac:chgData name="Jason Arends" userId="2c6b8ff6-d8b8-40df-ace7-640c9656bcb6" providerId="ADAL" clId="{C174F921-C7C9-4AA2-925A-F363DD4324C9}" dt="2021-08-30T14:08:32.429" v="1300" actId="26606"/>
          <ac:spMkLst>
            <pc:docMk/>
            <pc:sldMk cId="2829823072" sldId="265"/>
            <ac:spMk id="11" creationId="{E223798C-12AD-4B0C-A50C-D676347D67CF}"/>
          </ac:spMkLst>
        </pc:spChg>
        <pc:picChg chg="add mod">
          <ac:chgData name="Jason Arends" userId="2c6b8ff6-d8b8-40df-ace7-640c9656bcb6" providerId="ADAL" clId="{C174F921-C7C9-4AA2-925A-F363DD4324C9}" dt="2021-08-30T14:08:32.429" v="1300" actId="26606"/>
          <ac:picMkLst>
            <pc:docMk/>
            <pc:sldMk cId="2829823072" sldId="265"/>
            <ac:picMk id="4" creationId="{68E0A4B9-60A1-4AC7-866B-EAF16DC97A52}"/>
          </ac:picMkLst>
        </pc:picChg>
      </pc:sldChg>
      <pc:sldChg chg="addSp delSp modSp new mod setBg modAnim">
        <pc:chgData name="Jason Arends" userId="2c6b8ff6-d8b8-40df-ace7-640c9656bcb6" providerId="ADAL" clId="{C174F921-C7C9-4AA2-925A-F363DD4324C9}" dt="2021-08-30T14:10:28.326" v="1603"/>
        <pc:sldMkLst>
          <pc:docMk/>
          <pc:sldMk cId="1993679096" sldId="266"/>
        </pc:sldMkLst>
        <pc:spChg chg="mod">
          <ac:chgData name="Jason Arends" userId="2c6b8ff6-d8b8-40df-ace7-640c9656bcb6" providerId="ADAL" clId="{C174F921-C7C9-4AA2-925A-F363DD4324C9}" dt="2021-08-30T14:10:20.074" v="1601" actId="26606"/>
          <ac:spMkLst>
            <pc:docMk/>
            <pc:sldMk cId="1993679096" sldId="266"/>
            <ac:spMk id="2" creationId="{F2A63A55-3DA0-4BD4-B206-72E10F288DDA}"/>
          </ac:spMkLst>
        </pc:spChg>
        <pc:spChg chg="del mod">
          <ac:chgData name="Jason Arends" userId="2c6b8ff6-d8b8-40df-ace7-640c9656bcb6" providerId="ADAL" clId="{C174F921-C7C9-4AA2-925A-F363DD4324C9}" dt="2021-08-30T14:10:20.074" v="1601" actId="26606"/>
          <ac:spMkLst>
            <pc:docMk/>
            <pc:sldMk cId="1993679096" sldId="266"/>
            <ac:spMk id="3" creationId="{3B707D49-41FF-41A7-98CD-7E08AA4429A9}"/>
          </ac:spMkLst>
        </pc:spChg>
        <pc:spChg chg="add">
          <ac:chgData name="Jason Arends" userId="2c6b8ff6-d8b8-40df-ace7-640c9656bcb6" providerId="ADAL" clId="{C174F921-C7C9-4AA2-925A-F363DD4324C9}" dt="2021-08-30T14:10:20.074" v="1601" actId="26606"/>
          <ac:spMkLst>
            <pc:docMk/>
            <pc:sldMk cId="1993679096" sldId="266"/>
            <ac:spMk id="9" creationId="{2E442304-DDBD-4F7B-8017-36BCC863FB40}"/>
          </ac:spMkLst>
        </pc:spChg>
        <pc:spChg chg="add">
          <ac:chgData name="Jason Arends" userId="2c6b8ff6-d8b8-40df-ace7-640c9656bcb6" providerId="ADAL" clId="{C174F921-C7C9-4AA2-925A-F363DD4324C9}" dt="2021-08-30T14:10:20.074" v="1601" actId="26606"/>
          <ac:spMkLst>
            <pc:docMk/>
            <pc:sldMk cId="1993679096" sldId="266"/>
            <ac:spMk id="11" creationId="{5E107275-3853-46FD-A241-DE4355A42675}"/>
          </ac:spMkLst>
        </pc:spChg>
        <pc:graphicFrameChg chg="add">
          <ac:chgData name="Jason Arends" userId="2c6b8ff6-d8b8-40df-ace7-640c9656bcb6" providerId="ADAL" clId="{C174F921-C7C9-4AA2-925A-F363DD4324C9}" dt="2021-08-30T14:10:20.074" v="1601" actId="26606"/>
          <ac:graphicFrameMkLst>
            <pc:docMk/>
            <pc:sldMk cId="1993679096" sldId="266"/>
            <ac:graphicFrameMk id="5" creationId="{453F00B8-6B98-4995-A587-19EDAFE7F6F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D73C5-0031-44F4-A30A-39FF5A72406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8CE5C8D-E6B2-4FB5-BB3F-8052ADA05194}">
      <dgm:prSet/>
      <dgm:spPr/>
      <dgm:t>
        <a:bodyPr/>
        <a:lstStyle/>
        <a:p>
          <a:r>
            <a:rPr lang="nl-NL"/>
            <a:t>Terugblikken </a:t>
          </a:r>
          <a:endParaRPr lang="en-US"/>
        </a:p>
      </dgm:t>
    </dgm:pt>
    <dgm:pt modelId="{B964CE49-9968-4AEF-A513-B49DE1D928BB}" type="parTrans" cxnId="{3543F19B-C29B-43C1-8F6D-9BE9754BF12C}">
      <dgm:prSet/>
      <dgm:spPr/>
      <dgm:t>
        <a:bodyPr/>
        <a:lstStyle/>
        <a:p>
          <a:endParaRPr lang="en-US"/>
        </a:p>
      </dgm:t>
    </dgm:pt>
    <dgm:pt modelId="{A1B1607B-8A29-433B-BAC4-BA2670F6537D}" type="sibTrans" cxnId="{3543F19B-C29B-43C1-8F6D-9BE9754BF12C}">
      <dgm:prSet/>
      <dgm:spPr/>
      <dgm:t>
        <a:bodyPr/>
        <a:lstStyle/>
        <a:p>
          <a:endParaRPr lang="en-US"/>
        </a:p>
      </dgm:t>
    </dgm:pt>
    <dgm:pt modelId="{9AD9D335-D766-4770-97C7-F617CB7D981A}">
      <dgm:prSet/>
      <dgm:spPr/>
      <dgm:t>
        <a:bodyPr/>
        <a:lstStyle/>
        <a:p>
          <a:r>
            <a:rPr lang="nl-NL"/>
            <a:t>De kinderopvang</a:t>
          </a:r>
          <a:endParaRPr lang="en-US"/>
        </a:p>
      </dgm:t>
    </dgm:pt>
    <dgm:pt modelId="{5A612CF9-8146-4F1A-8FB6-E87D2347A6F5}" type="parTrans" cxnId="{0DC8820C-F11C-427D-B251-93409EAF06C6}">
      <dgm:prSet/>
      <dgm:spPr/>
      <dgm:t>
        <a:bodyPr/>
        <a:lstStyle/>
        <a:p>
          <a:endParaRPr lang="en-US"/>
        </a:p>
      </dgm:t>
    </dgm:pt>
    <dgm:pt modelId="{DF3AD2A5-235E-4F22-BC9E-8649E9BFC08D}" type="sibTrans" cxnId="{0DC8820C-F11C-427D-B251-93409EAF06C6}">
      <dgm:prSet/>
      <dgm:spPr/>
      <dgm:t>
        <a:bodyPr/>
        <a:lstStyle/>
        <a:p>
          <a:endParaRPr lang="en-US"/>
        </a:p>
      </dgm:t>
    </dgm:pt>
    <dgm:pt modelId="{993A2638-CD2F-456F-9270-4F7CE6ED2744}">
      <dgm:prSet/>
      <dgm:spPr/>
      <dgm:t>
        <a:bodyPr/>
        <a:lstStyle/>
        <a:p>
          <a:r>
            <a:rPr lang="nl-NL"/>
            <a:t>Werkvorm</a:t>
          </a:r>
          <a:endParaRPr lang="en-US"/>
        </a:p>
      </dgm:t>
    </dgm:pt>
    <dgm:pt modelId="{7560BC06-9A7F-4020-AB02-91F79FB2D161}" type="parTrans" cxnId="{EC0C2BB6-68CB-4058-A546-B4024D302D9A}">
      <dgm:prSet/>
      <dgm:spPr/>
      <dgm:t>
        <a:bodyPr/>
        <a:lstStyle/>
        <a:p>
          <a:endParaRPr lang="en-US"/>
        </a:p>
      </dgm:t>
    </dgm:pt>
    <dgm:pt modelId="{5C4014D6-4B4A-40E0-80C0-C0911DA03C14}" type="sibTrans" cxnId="{EC0C2BB6-68CB-4058-A546-B4024D302D9A}">
      <dgm:prSet/>
      <dgm:spPr/>
      <dgm:t>
        <a:bodyPr/>
        <a:lstStyle/>
        <a:p>
          <a:endParaRPr lang="en-US"/>
        </a:p>
      </dgm:t>
    </dgm:pt>
    <dgm:pt modelId="{FBCC942E-79B9-4DAE-AB79-29F0D4C87CA9}">
      <dgm:prSet/>
      <dgm:spPr/>
      <dgm:t>
        <a:bodyPr/>
        <a:lstStyle/>
        <a:p>
          <a:r>
            <a:rPr lang="nl-NL"/>
            <a:t>Aan de slag </a:t>
          </a:r>
          <a:endParaRPr lang="en-US"/>
        </a:p>
      </dgm:t>
    </dgm:pt>
    <dgm:pt modelId="{1F7FD2E7-A8C2-4C64-9A23-D80E00407063}" type="parTrans" cxnId="{E2F388EB-DC5B-421B-9819-63A3DC97E02D}">
      <dgm:prSet/>
      <dgm:spPr/>
      <dgm:t>
        <a:bodyPr/>
        <a:lstStyle/>
        <a:p>
          <a:endParaRPr lang="en-US"/>
        </a:p>
      </dgm:t>
    </dgm:pt>
    <dgm:pt modelId="{0B3A5205-14E7-4F6C-9E1C-97C81E941557}" type="sibTrans" cxnId="{E2F388EB-DC5B-421B-9819-63A3DC97E02D}">
      <dgm:prSet/>
      <dgm:spPr/>
      <dgm:t>
        <a:bodyPr/>
        <a:lstStyle/>
        <a:p>
          <a:endParaRPr lang="en-US"/>
        </a:p>
      </dgm:t>
    </dgm:pt>
    <dgm:pt modelId="{76BB552E-B22F-429C-A9D3-0DB67E99C778}" type="pres">
      <dgm:prSet presAssocID="{267D73C5-0031-44F4-A30A-39FF5A72406F}" presName="linear" presStyleCnt="0">
        <dgm:presLayoutVars>
          <dgm:animLvl val="lvl"/>
          <dgm:resizeHandles val="exact"/>
        </dgm:presLayoutVars>
      </dgm:prSet>
      <dgm:spPr/>
    </dgm:pt>
    <dgm:pt modelId="{669CD307-96D0-4D29-AE95-C137FD11B516}" type="pres">
      <dgm:prSet presAssocID="{58CE5C8D-E6B2-4FB5-BB3F-8052ADA05194}" presName="parentText" presStyleLbl="node1" presStyleIdx="0" presStyleCnt="4">
        <dgm:presLayoutVars>
          <dgm:chMax val="0"/>
          <dgm:bulletEnabled val="1"/>
        </dgm:presLayoutVars>
      </dgm:prSet>
      <dgm:spPr/>
    </dgm:pt>
    <dgm:pt modelId="{F01EB5F3-8C8B-4D1A-988A-D23253FF7647}" type="pres">
      <dgm:prSet presAssocID="{A1B1607B-8A29-433B-BAC4-BA2670F6537D}" presName="spacer" presStyleCnt="0"/>
      <dgm:spPr/>
    </dgm:pt>
    <dgm:pt modelId="{F0102015-1E08-4071-A2F6-B04B643F300E}" type="pres">
      <dgm:prSet presAssocID="{9AD9D335-D766-4770-97C7-F617CB7D981A}" presName="parentText" presStyleLbl="node1" presStyleIdx="1" presStyleCnt="4">
        <dgm:presLayoutVars>
          <dgm:chMax val="0"/>
          <dgm:bulletEnabled val="1"/>
        </dgm:presLayoutVars>
      </dgm:prSet>
      <dgm:spPr/>
    </dgm:pt>
    <dgm:pt modelId="{1A14C884-9FC5-4C04-BD09-159C0319559A}" type="pres">
      <dgm:prSet presAssocID="{DF3AD2A5-235E-4F22-BC9E-8649E9BFC08D}" presName="spacer" presStyleCnt="0"/>
      <dgm:spPr/>
    </dgm:pt>
    <dgm:pt modelId="{EAEB1E4F-2344-4A9A-B60A-22C683208DEB}" type="pres">
      <dgm:prSet presAssocID="{993A2638-CD2F-456F-9270-4F7CE6ED2744}" presName="parentText" presStyleLbl="node1" presStyleIdx="2" presStyleCnt="4">
        <dgm:presLayoutVars>
          <dgm:chMax val="0"/>
          <dgm:bulletEnabled val="1"/>
        </dgm:presLayoutVars>
      </dgm:prSet>
      <dgm:spPr/>
    </dgm:pt>
    <dgm:pt modelId="{1C1B7E17-DE55-4864-96F8-38FAA932FFCE}" type="pres">
      <dgm:prSet presAssocID="{5C4014D6-4B4A-40E0-80C0-C0911DA03C14}" presName="spacer" presStyleCnt="0"/>
      <dgm:spPr/>
    </dgm:pt>
    <dgm:pt modelId="{2571639B-782E-42B2-97B0-FA83A393A309}" type="pres">
      <dgm:prSet presAssocID="{FBCC942E-79B9-4DAE-AB79-29F0D4C87CA9}" presName="parentText" presStyleLbl="node1" presStyleIdx="3" presStyleCnt="4">
        <dgm:presLayoutVars>
          <dgm:chMax val="0"/>
          <dgm:bulletEnabled val="1"/>
        </dgm:presLayoutVars>
      </dgm:prSet>
      <dgm:spPr/>
    </dgm:pt>
  </dgm:ptLst>
  <dgm:cxnLst>
    <dgm:cxn modelId="{0DC8820C-F11C-427D-B251-93409EAF06C6}" srcId="{267D73C5-0031-44F4-A30A-39FF5A72406F}" destId="{9AD9D335-D766-4770-97C7-F617CB7D981A}" srcOrd="1" destOrd="0" parTransId="{5A612CF9-8146-4F1A-8FB6-E87D2347A6F5}" sibTransId="{DF3AD2A5-235E-4F22-BC9E-8649E9BFC08D}"/>
    <dgm:cxn modelId="{7B863A16-6D6F-4088-9B84-23DB94982AE3}" type="presOf" srcId="{FBCC942E-79B9-4DAE-AB79-29F0D4C87CA9}" destId="{2571639B-782E-42B2-97B0-FA83A393A309}" srcOrd="0" destOrd="0" presId="urn:microsoft.com/office/officeart/2005/8/layout/vList2"/>
    <dgm:cxn modelId="{AD2DC42A-B9F7-4E39-8138-97DC6DD8D392}" type="presOf" srcId="{993A2638-CD2F-456F-9270-4F7CE6ED2744}" destId="{EAEB1E4F-2344-4A9A-B60A-22C683208DEB}" srcOrd="0" destOrd="0" presId="urn:microsoft.com/office/officeart/2005/8/layout/vList2"/>
    <dgm:cxn modelId="{38C22F35-A3F4-40FC-AC55-8B44683E0F1F}" type="presOf" srcId="{9AD9D335-D766-4770-97C7-F617CB7D981A}" destId="{F0102015-1E08-4071-A2F6-B04B643F300E}" srcOrd="0" destOrd="0" presId="urn:microsoft.com/office/officeart/2005/8/layout/vList2"/>
    <dgm:cxn modelId="{1BE72579-C314-4D9F-9428-D7A00797EB03}" type="presOf" srcId="{267D73C5-0031-44F4-A30A-39FF5A72406F}" destId="{76BB552E-B22F-429C-A9D3-0DB67E99C778}" srcOrd="0" destOrd="0" presId="urn:microsoft.com/office/officeart/2005/8/layout/vList2"/>
    <dgm:cxn modelId="{3543F19B-C29B-43C1-8F6D-9BE9754BF12C}" srcId="{267D73C5-0031-44F4-A30A-39FF5A72406F}" destId="{58CE5C8D-E6B2-4FB5-BB3F-8052ADA05194}" srcOrd="0" destOrd="0" parTransId="{B964CE49-9968-4AEF-A513-B49DE1D928BB}" sibTransId="{A1B1607B-8A29-433B-BAC4-BA2670F6537D}"/>
    <dgm:cxn modelId="{C685E39E-C51C-4FBA-880E-42EBB2ACFCAE}" type="presOf" srcId="{58CE5C8D-E6B2-4FB5-BB3F-8052ADA05194}" destId="{669CD307-96D0-4D29-AE95-C137FD11B516}" srcOrd="0" destOrd="0" presId="urn:microsoft.com/office/officeart/2005/8/layout/vList2"/>
    <dgm:cxn modelId="{EC0C2BB6-68CB-4058-A546-B4024D302D9A}" srcId="{267D73C5-0031-44F4-A30A-39FF5A72406F}" destId="{993A2638-CD2F-456F-9270-4F7CE6ED2744}" srcOrd="2" destOrd="0" parTransId="{7560BC06-9A7F-4020-AB02-91F79FB2D161}" sibTransId="{5C4014D6-4B4A-40E0-80C0-C0911DA03C14}"/>
    <dgm:cxn modelId="{E2F388EB-DC5B-421B-9819-63A3DC97E02D}" srcId="{267D73C5-0031-44F4-A30A-39FF5A72406F}" destId="{FBCC942E-79B9-4DAE-AB79-29F0D4C87CA9}" srcOrd="3" destOrd="0" parTransId="{1F7FD2E7-A8C2-4C64-9A23-D80E00407063}" sibTransId="{0B3A5205-14E7-4F6C-9E1C-97C81E941557}"/>
    <dgm:cxn modelId="{044D479C-BA76-46A6-B7C4-8D71800A1781}" type="presParOf" srcId="{76BB552E-B22F-429C-A9D3-0DB67E99C778}" destId="{669CD307-96D0-4D29-AE95-C137FD11B516}" srcOrd="0" destOrd="0" presId="urn:microsoft.com/office/officeart/2005/8/layout/vList2"/>
    <dgm:cxn modelId="{4AB98E0C-5674-48BE-9425-BB128360B645}" type="presParOf" srcId="{76BB552E-B22F-429C-A9D3-0DB67E99C778}" destId="{F01EB5F3-8C8B-4D1A-988A-D23253FF7647}" srcOrd="1" destOrd="0" presId="urn:microsoft.com/office/officeart/2005/8/layout/vList2"/>
    <dgm:cxn modelId="{5DECC702-E108-43C6-BCDB-C9C4DAF302C7}" type="presParOf" srcId="{76BB552E-B22F-429C-A9D3-0DB67E99C778}" destId="{F0102015-1E08-4071-A2F6-B04B643F300E}" srcOrd="2" destOrd="0" presId="urn:microsoft.com/office/officeart/2005/8/layout/vList2"/>
    <dgm:cxn modelId="{A1480C97-C8F9-4808-B9FA-F1D38EE62051}" type="presParOf" srcId="{76BB552E-B22F-429C-A9D3-0DB67E99C778}" destId="{1A14C884-9FC5-4C04-BD09-159C0319559A}" srcOrd="3" destOrd="0" presId="urn:microsoft.com/office/officeart/2005/8/layout/vList2"/>
    <dgm:cxn modelId="{C1A07EFD-7F1E-4CD4-A1CC-5A522C7865E5}" type="presParOf" srcId="{76BB552E-B22F-429C-A9D3-0DB67E99C778}" destId="{EAEB1E4F-2344-4A9A-B60A-22C683208DEB}" srcOrd="4" destOrd="0" presId="urn:microsoft.com/office/officeart/2005/8/layout/vList2"/>
    <dgm:cxn modelId="{DBE14449-CE6D-4547-A657-FEBB36DB9F98}" type="presParOf" srcId="{76BB552E-B22F-429C-A9D3-0DB67E99C778}" destId="{1C1B7E17-DE55-4864-96F8-38FAA932FFCE}" srcOrd="5" destOrd="0" presId="urn:microsoft.com/office/officeart/2005/8/layout/vList2"/>
    <dgm:cxn modelId="{517C046C-D599-4D41-9522-28ECC2998C2B}" type="presParOf" srcId="{76BB552E-B22F-429C-A9D3-0DB67E99C778}" destId="{2571639B-782E-42B2-97B0-FA83A393A30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10286-983E-4E0F-BF86-05C25CFD2D2E}"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6FC58D15-6C98-4C51-B07E-5E171DF9E1FE}">
      <dgm:prSet/>
      <dgm:spPr/>
      <dgm:t>
        <a:bodyPr/>
        <a:lstStyle/>
        <a:p>
          <a:r>
            <a:rPr lang="nl-NL"/>
            <a:t>Waar hebben we het vorige week over gehad? </a:t>
          </a:r>
          <a:endParaRPr lang="en-US"/>
        </a:p>
      </dgm:t>
    </dgm:pt>
    <dgm:pt modelId="{DDECEEC0-2607-4A2D-91C9-942B59287265}" type="parTrans" cxnId="{CF8801C2-AAE0-43DD-9354-D24AB7C26831}">
      <dgm:prSet/>
      <dgm:spPr/>
      <dgm:t>
        <a:bodyPr/>
        <a:lstStyle/>
        <a:p>
          <a:endParaRPr lang="en-US"/>
        </a:p>
      </dgm:t>
    </dgm:pt>
    <dgm:pt modelId="{DF6C8526-2339-4C69-92B1-09270F781ED5}" type="sibTrans" cxnId="{CF8801C2-AAE0-43DD-9354-D24AB7C26831}">
      <dgm:prSet/>
      <dgm:spPr/>
      <dgm:t>
        <a:bodyPr/>
        <a:lstStyle/>
        <a:p>
          <a:endParaRPr lang="en-US"/>
        </a:p>
      </dgm:t>
    </dgm:pt>
    <dgm:pt modelId="{0D0A1774-C6C4-4065-AF59-973DB34C8E01}">
      <dgm:prSet/>
      <dgm:spPr/>
      <dgm:t>
        <a:bodyPr/>
        <a:lstStyle/>
        <a:p>
          <a:r>
            <a:rPr lang="nl-NL"/>
            <a:t>Wat is je bijgebleven? </a:t>
          </a:r>
          <a:endParaRPr lang="en-US"/>
        </a:p>
      </dgm:t>
    </dgm:pt>
    <dgm:pt modelId="{8DFD2652-5EFF-449A-92CB-32E02C79E010}" type="parTrans" cxnId="{89B37444-8833-4B27-A75E-AA07263C23D1}">
      <dgm:prSet/>
      <dgm:spPr/>
      <dgm:t>
        <a:bodyPr/>
        <a:lstStyle/>
        <a:p>
          <a:endParaRPr lang="en-US"/>
        </a:p>
      </dgm:t>
    </dgm:pt>
    <dgm:pt modelId="{612A4422-962D-4C6D-9B20-F4418EE21462}" type="sibTrans" cxnId="{89B37444-8833-4B27-A75E-AA07263C23D1}">
      <dgm:prSet/>
      <dgm:spPr/>
      <dgm:t>
        <a:bodyPr/>
        <a:lstStyle/>
        <a:p>
          <a:endParaRPr lang="en-US"/>
        </a:p>
      </dgm:t>
    </dgm:pt>
    <dgm:pt modelId="{542B3EA0-3714-44E2-80D0-C12E89B4A251}">
      <dgm:prSet/>
      <dgm:spPr/>
      <dgm:t>
        <a:bodyPr/>
        <a:lstStyle/>
        <a:p>
          <a:r>
            <a:rPr lang="nl-NL"/>
            <a:t>Wat hebben we gedaan? </a:t>
          </a:r>
          <a:endParaRPr lang="en-US"/>
        </a:p>
      </dgm:t>
    </dgm:pt>
    <dgm:pt modelId="{CB6726E4-EA73-46C3-B127-050C47F61C6F}" type="parTrans" cxnId="{3CF475FC-C6D5-45E4-B260-574F09F435BD}">
      <dgm:prSet/>
      <dgm:spPr/>
      <dgm:t>
        <a:bodyPr/>
        <a:lstStyle/>
        <a:p>
          <a:endParaRPr lang="en-US"/>
        </a:p>
      </dgm:t>
    </dgm:pt>
    <dgm:pt modelId="{55BDD5AD-8D39-4829-8892-680A88276755}" type="sibTrans" cxnId="{3CF475FC-C6D5-45E4-B260-574F09F435BD}">
      <dgm:prSet/>
      <dgm:spPr/>
      <dgm:t>
        <a:bodyPr/>
        <a:lstStyle/>
        <a:p>
          <a:endParaRPr lang="en-US"/>
        </a:p>
      </dgm:t>
    </dgm:pt>
    <dgm:pt modelId="{3A8BC793-939E-4465-9FB0-6C3374BF6789}" type="pres">
      <dgm:prSet presAssocID="{6F010286-983E-4E0F-BF86-05C25CFD2D2E}" presName="diagram" presStyleCnt="0">
        <dgm:presLayoutVars>
          <dgm:dir/>
          <dgm:resizeHandles val="exact"/>
        </dgm:presLayoutVars>
      </dgm:prSet>
      <dgm:spPr/>
    </dgm:pt>
    <dgm:pt modelId="{AA2F0268-C12B-43CA-B28E-31F5A06B27BC}" type="pres">
      <dgm:prSet presAssocID="{6FC58D15-6C98-4C51-B07E-5E171DF9E1FE}" presName="node" presStyleLbl="node1" presStyleIdx="0" presStyleCnt="3">
        <dgm:presLayoutVars>
          <dgm:bulletEnabled val="1"/>
        </dgm:presLayoutVars>
      </dgm:prSet>
      <dgm:spPr/>
    </dgm:pt>
    <dgm:pt modelId="{51C7F961-3124-4552-B777-A1DC5575731A}" type="pres">
      <dgm:prSet presAssocID="{DF6C8526-2339-4C69-92B1-09270F781ED5}" presName="sibTrans" presStyleCnt="0"/>
      <dgm:spPr/>
    </dgm:pt>
    <dgm:pt modelId="{AE6599C7-605B-4863-BE4C-F247B42F0A4B}" type="pres">
      <dgm:prSet presAssocID="{0D0A1774-C6C4-4065-AF59-973DB34C8E01}" presName="node" presStyleLbl="node1" presStyleIdx="1" presStyleCnt="3">
        <dgm:presLayoutVars>
          <dgm:bulletEnabled val="1"/>
        </dgm:presLayoutVars>
      </dgm:prSet>
      <dgm:spPr/>
    </dgm:pt>
    <dgm:pt modelId="{0E348C73-6AED-43EF-A40E-70416533D9BC}" type="pres">
      <dgm:prSet presAssocID="{612A4422-962D-4C6D-9B20-F4418EE21462}" presName="sibTrans" presStyleCnt="0"/>
      <dgm:spPr/>
    </dgm:pt>
    <dgm:pt modelId="{1D6034C9-3BBE-4CE0-843E-6B20811E7C49}" type="pres">
      <dgm:prSet presAssocID="{542B3EA0-3714-44E2-80D0-C12E89B4A251}" presName="node" presStyleLbl="node1" presStyleIdx="2" presStyleCnt="3">
        <dgm:presLayoutVars>
          <dgm:bulletEnabled val="1"/>
        </dgm:presLayoutVars>
      </dgm:prSet>
      <dgm:spPr/>
    </dgm:pt>
  </dgm:ptLst>
  <dgm:cxnLst>
    <dgm:cxn modelId="{03E1692F-9B1D-4C1E-ACDE-E10B7C7D20BC}" type="presOf" srcId="{6FC58D15-6C98-4C51-B07E-5E171DF9E1FE}" destId="{AA2F0268-C12B-43CA-B28E-31F5A06B27BC}" srcOrd="0" destOrd="0" presId="urn:microsoft.com/office/officeart/2005/8/layout/default"/>
    <dgm:cxn modelId="{4BC5F662-5CE9-40B0-AAD4-822B2CDBF14C}" type="presOf" srcId="{6F010286-983E-4E0F-BF86-05C25CFD2D2E}" destId="{3A8BC793-939E-4465-9FB0-6C3374BF6789}" srcOrd="0" destOrd="0" presId="urn:microsoft.com/office/officeart/2005/8/layout/default"/>
    <dgm:cxn modelId="{89B37444-8833-4B27-A75E-AA07263C23D1}" srcId="{6F010286-983E-4E0F-BF86-05C25CFD2D2E}" destId="{0D0A1774-C6C4-4065-AF59-973DB34C8E01}" srcOrd="1" destOrd="0" parTransId="{8DFD2652-5EFF-449A-92CB-32E02C79E010}" sibTransId="{612A4422-962D-4C6D-9B20-F4418EE21462}"/>
    <dgm:cxn modelId="{CF8801C2-AAE0-43DD-9354-D24AB7C26831}" srcId="{6F010286-983E-4E0F-BF86-05C25CFD2D2E}" destId="{6FC58D15-6C98-4C51-B07E-5E171DF9E1FE}" srcOrd="0" destOrd="0" parTransId="{DDECEEC0-2607-4A2D-91C9-942B59287265}" sibTransId="{DF6C8526-2339-4C69-92B1-09270F781ED5}"/>
    <dgm:cxn modelId="{A2CF4DF9-BE1A-4C98-9A5A-33B46FF026FD}" type="presOf" srcId="{0D0A1774-C6C4-4065-AF59-973DB34C8E01}" destId="{AE6599C7-605B-4863-BE4C-F247B42F0A4B}" srcOrd="0" destOrd="0" presId="urn:microsoft.com/office/officeart/2005/8/layout/default"/>
    <dgm:cxn modelId="{3CF475FC-C6D5-45E4-B260-574F09F435BD}" srcId="{6F010286-983E-4E0F-BF86-05C25CFD2D2E}" destId="{542B3EA0-3714-44E2-80D0-C12E89B4A251}" srcOrd="2" destOrd="0" parTransId="{CB6726E4-EA73-46C3-B127-050C47F61C6F}" sibTransId="{55BDD5AD-8D39-4829-8892-680A88276755}"/>
    <dgm:cxn modelId="{656C5AFE-AAAF-4FCF-96A2-E5B4326E5726}" type="presOf" srcId="{542B3EA0-3714-44E2-80D0-C12E89B4A251}" destId="{1D6034C9-3BBE-4CE0-843E-6B20811E7C49}" srcOrd="0" destOrd="0" presId="urn:microsoft.com/office/officeart/2005/8/layout/default"/>
    <dgm:cxn modelId="{DF735493-9C6D-4F8B-B325-A3A9A66A6CAD}" type="presParOf" srcId="{3A8BC793-939E-4465-9FB0-6C3374BF6789}" destId="{AA2F0268-C12B-43CA-B28E-31F5A06B27BC}" srcOrd="0" destOrd="0" presId="urn:microsoft.com/office/officeart/2005/8/layout/default"/>
    <dgm:cxn modelId="{D72F326E-BB48-4AF6-A408-1E7A99EDA877}" type="presParOf" srcId="{3A8BC793-939E-4465-9FB0-6C3374BF6789}" destId="{51C7F961-3124-4552-B777-A1DC5575731A}" srcOrd="1" destOrd="0" presId="urn:microsoft.com/office/officeart/2005/8/layout/default"/>
    <dgm:cxn modelId="{F1D75444-967C-44AC-91AD-20C596D50467}" type="presParOf" srcId="{3A8BC793-939E-4465-9FB0-6C3374BF6789}" destId="{AE6599C7-605B-4863-BE4C-F247B42F0A4B}" srcOrd="2" destOrd="0" presId="urn:microsoft.com/office/officeart/2005/8/layout/default"/>
    <dgm:cxn modelId="{8DFE6B99-32F1-4BFD-98A7-A1EEE1056ED3}" type="presParOf" srcId="{3A8BC793-939E-4465-9FB0-6C3374BF6789}" destId="{0E348C73-6AED-43EF-A40E-70416533D9BC}" srcOrd="3" destOrd="0" presId="urn:microsoft.com/office/officeart/2005/8/layout/default"/>
    <dgm:cxn modelId="{02017511-8711-4A9E-B570-9BA3FD75FC57}" type="presParOf" srcId="{3A8BC793-939E-4465-9FB0-6C3374BF6789}" destId="{1D6034C9-3BBE-4CE0-843E-6B20811E7C4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8BD5F3-1317-4DA6-8019-1CF6C5A05B09}"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2DC6E969-BB52-451E-B705-A0879AA58B49}">
      <dgm:prSet/>
      <dgm:spPr/>
      <dgm:t>
        <a:bodyPr/>
        <a:lstStyle/>
        <a:p>
          <a:r>
            <a:rPr lang="nl-NL"/>
            <a:t>Waar denken jullie aan bij een PMK’er?</a:t>
          </a:r>
          <a:endParaRPr lang="en-US"/>
        </a:p>
      </dgm:t>
    </dgm:pt>
    <dgm:pt modelId="{9C25C876-7282-42D7-B8D6-0E2E4C550924}" type="parTrans" cxnId="{DFADB8E8-A600-499D-A1CB-3AFEE5489C2B}">
      <dgm:prSet/>
      <dgm:spPr/>
      <dgm:t>
        <a:bodyPr/>
        <a:lstStyle/>
        <a:p>
          <a:endParaRPr lang="en-US"/>
        </a:p>
      </dgm:t>
    </dgm:pt>
    <dgm:pt modelId="{6B59E82C-5E99-4829-9149-A0570D9F55C4}" type="sibTrans" cxnId="{DFADB8E8-A600-499D-A1CB-3AFEE5489C2B}">
      <dgm:prSet/>
      <dgm:spPr/>
      <dgm:t>
        <a:bodyPr/>
        <a:lstStyle/>
        <a:p>
          <a:endParaRPr lang="en-US"/>
        </a:p>
      </dgm:t>
    </dgm:pt>
    <dgm:pt modelId="{89DE7170-2378-4F76-A211-95A65D5C3871}">
      <dgm:prSet/>
      <dgm:spPr/>
      <dgm:t>
        <a:bodyPr/>
        <a:lstStyle/>
        <a:p>
          <a:r>
            <a:rPr lang="nl-NL"/>
            <a:t>Wat zouden zijn/haar taken zijn?</a:t>
          </a:r>
          <a:endParaRPr lang="en-US"/>
        </a:p>
      </dgm:t>
    </dgm:pt>
    <dgm:pt modelId="{11CAFD7A-FA34-40FB-A0AE-B25268BC4E87}" type="parTrans" cxnId="{9D4F5E26-5D21-4911-97C3-F5DA9761534C}">
      <dgm:prSet/>
      <dgm:spPr/>
      <dgm:t>
        <a:bodyPr/>
        <a:lstStyle/>
        <a:p>
          <a:endParaRPr lang="en-US"/>
        </a:p>
      </dgm:t>
    </dgm:pt>
    <dgm:pt modelId="{1F41A138-EFF8-4A84-AAB4-D2D415D2CD59}" type="sibTrans" cxnId="{9D4F5E26-5D21-4911-97C3-F5DA9761534C}">
      <dgm:prSet/>
      <dgm:spPr/>
      <dgm:t>
        <a:bodyPr/>
        <a:lstStyle/>
        <a:p>
          <a:endParaRPr lang="en-US"/>
        </a:p>
      </dgm:t>
    </dgm:pt>
    <dgm:pt modelId="{B84E3377-69F2-4A20-831E-468AF638BDA4}" type="pres">
      <dgm:prSet presAssocID="{E38BD5F3-1317-4DA6-8019-1CF6C5A05B09}" presName="diagram" presStyleCnt="0">
        <dgm:presLayoutVars>
          <dgm:chPref val="1"/>
          <dgm:dir/>
          <dgm:animOne val="branch"/>
          <dgm:animLvl val="lvl"/>
          <dgm:resizeHandles/>
        </dgm:presLayoutVars>
      </dgm:prSet>
      <dgm:spPr/>
    </dgm:pt>
    <dgm:pt modelId="{63F665E2-E912-4692-9CC9-7F7EB57E6C4B}" type="pres">
      <dgm:prSet presAssocID="{2DC6E969-BB52-451E-B705-A0879AA58B49}" presName="root" presStyleCnt="0"/>
      <dgm:spPr/>
    </dgm:pt>
    <dgm:pt modelId="{A68FF6B7-0249-4528-9808-DC488D58B6CD}" type="pres">
      <dgm:prSet presAssocID="{2DC6E969-BB52-451E-B705-A0879AA58B49}" presName="rootComposite" presStyleCnt="0"/>
      <dgm:spPr/>
    </dgm:pt>
    <dgm:pt modelId="{1BEC777B-64D1-4B7C-9F02-9443F542DBDF}" type="pres">
      <dgm:prSet presAssocID="{2DC6E969-BB52-451E-B705-A0879AA58B49}" presName="rootText" presStyleLbl="node1" presStyleIdx="0" presStyleCnt="2"/>
      <dgm:spPr/>
    </dgm:pt>
    <dgm:pt modelId="{3A4FC9BF-5551-4A09-99DA-D61D1D4B5679}" type="pres">
      <dgm:prSet presAssocID="{2DC6E969-BB52-451E-B705-A0879AA58B49}" presName="rootConnector" presStyleLbl="node1" presStyleIdx="0" presStyleCnt="2"/>
      <dgm:spPr/>
    </dgm:pt>
    <dgm:pt modelId="{7636B839-F658-4D5F-B51A-982AE8DA0FB3}" type="pres">
      <dgm:prSet presAssocID="{2DC6E969-BB52-451E-B705-A0879AA58B49}" presName="childShape" presStyleCnt="0"/>
      <dgm:spPr/>
    </dgm:pt>
    <dgm:pt modelId="{648535C2-8C0B-4FE3-B63B-4839A174C292}" type="pres">
      <dgm:prSet presAssocID="{89DE7170-2378-4F76-A211-95A65D5C3871}" presName="root" presStyleCnt="0"/>
      <dgm:spPr/>
    </dgm:pt>
    <dgm:pt modelId="{2937D371-AD2F-41F5-8A92-55B5F401A8F6}" type="pres">
      <dgm:prSet presAssocID="{89DE7170-2378-4F76-A211-95A65D5C3871}" presName="rootComposite" presStyleCnt="0"/>
      <dgm:spPr/>
    </dgm:pt>
    <dgm:pt modelId="{B317444E-135E-403C-B962-1F84B94EE61E}" type="pres">
      <dgm:prSet presAssocID="{89DE7170-2378-4F76-A211-95A65D5C3871}" presName="rootText" presStyleLbl="node1" presStyleIdx="1" presStyleCnt="2"/>
      <dgm:spPr/>
    </dgm:pt>
    <dgm:pt modelId="{1A752794-0D95-4FED-91A2-EB845D050B6A}" type="pres">
      <dgm:prSet presAssocID="{89DE7170-2378-4F76-A211-95A65D5C3871}" presName="rootConnector" presStyleLbl="node1" presStyleIdx="1" presStyleCnt="2"/>
      <dgm:spPr/>
    </dgm:pt>
    <dgm:pt modelId="{A0E9743B-4429-47BD-8D88-9D07CD43F282}" type="pres">
      <dgm:prSet presAssocID="{89DE7170-2378-4F76-A211-95A65D5C3871}" presName="childShape" presStyleCnt="0"/>
      <dgm:spPr/>
    </dgm:pt>
  </dgm:ptLst>
  <dgm:cxnLst>
    <dgm:cxn modelId="{9D4F5E26-5D21-4911-97C3-F5DA9761534C}" srcId="{E38BD5F3-1317-4DA6-8019-1CF6C5A05B09}" destId="{89DE7170-2378-4F76-A211-95A65D5C3871}" srcOrd="1" destOrd="0" parTransId="{11CAFD7A-FA34-40FB-A0AE-B25268BC4E87}" sibTransId="{1F41A138-EFF8-4A84-AAB4-D2D415D2CD59}"/>
    <dgm:cxn modelId="{8A9CAC8B-7B35-4BD1-BF24-25A5191357DD}" type="presOf" srcId="{89DE7170-2378-4F76-A211-95A65D5C3871}" destId="{B317444E-135E-403C-B962-1F84B94EE61E}" srcOrd="0" destOrd="0" presId="urn:microsoft.com/office/officeart/2005/8/layout/hierarchy3"/>
    <dgm:cxn modelId="{10CB6A94-50AC-4283-930A-C4806480CCA9}" type="presOf" srcId="{E38BD5F3-1317-4DA6-8019-1CF6C5A05B09}" destId="{B84E3377-69F2-4A20-831E-468AF638BDA4}" srcOrd="0" destOrd="0" presId="urn:microsoft.com/office/officeart/2005/8/layout/hierarchy3"/>
    <dgm:cxn modelId="{3C68BD9E-09EA-4242-87A6-D66F7FE6CE36}" type="presOf" srcId="{2DC6E969-BB52-451E-B705-A0879AA58B49}" destId="{1BEC777B-64D1-4B7C-9F02-9443F542DBDF}" srcOrd="0" destOrd="0" presId="urn:microsoft.com/office/officeart/2005/8/layout/hierarchy3"/>
    <dgm:cxn modelId="{4F1889B3-F769-4976-929D-5B5A17A4123D}" type="presOf" srcId="{2DC6E969-BB52-451E-B705-A0879AA58B49}" destId="{3A4FC9BF-5551-4A09-99DA-D61D1D4B5679}" srcOrd="1" destOrd="0" presId="urn:microsoft.com/office/officeart/2005/8/layout/hierarchy3"/>
    <dgm:cxn modelId="{C7D5F9CE-F496-4986-A964-75FBA253D2AC}" type="presOf" srcId="{89DE7170-2378-4F76-A211-95A65D5C3871}" destId="{1A752794-0D95-4FED-91A2-EB845D050B6A}" srcOrd="1" destOrd="0" presId="urn:microsoft.com/office/officeart/2005/8/layout/hierarchy3"/>
    <dgm:cxn modelId="{DFADB8E8-A600-499D-A1CB-3AFEE5489C2B}" srcId="{E38BD5F3-1317-4DA6-8019-1CF6C5A05B09}" destId="{2DC6E969-BB52-451E-B705-A0879AA58B49}" srcOrd="0" destOrd="0" parTransId="{9C25C876-7282-42D7-B8D6-0E2E4C550924}" sibTransId="{6B59E82C-5E99-4829-9149-A0570D9F55C4}"/>
    <dgm:cxn modelId="{70AB4F34-8196-444A-94D6-6BEAA7FCF934}" type="presParOf" srcId="{B84E3377-69F2-4A20-831E-468AF638BDA4}" destId="{63F665E2-E912-4692-9CC9-7F7EB57E6C4B}" srcOrd="0" destOrd="0" presId="urn:microsoft.com/office/officeart/2005/8/layout/hierarchy3"/>
    <dgm:cxn modelId="{8BDCA046-508D-4409-B098-553E536B9ED9}" type="presParOf" srcId="{63F665E2-E912-4692-9CC9-7F7EB57E6C4B}" destId="{A68FF6B7-0249-4528-9808-DC488D58B6CD}" srcOrd="0" destOrd="0" presId="urn:microsoft.com/office/officeart/2005/8/layout/hierarchy3"/>
    <dgm:cxn modelId="{FE57365C-E01E-49A0-B3C1-3B543B1231D2}" type="presParOf" srcId="{A68FF6B7-0249-4528-9808-DC488D58B6CD}" destId="{1BEC777B-64D1-4B7C-9F02-9443F542DBDF}" srcOrd="0" destOrd="0" presId="urn:microsoft.com/office/officeart/2005/8/layout/hierarchy3"/>
    <dgm:cxn modelId="{1B94031A-EBDD-4DF5-96BF-3CFF0275696E}" type="presParOf" srcId="{A68FF6B7-0249-4528-9808-DC488D58B6CD}" destId="{3A4FC9BF-5551-4A09-99DA-D61D1D4B5679}" srcOrd="1" destOrd="0" presId="urn:microsoft.com/office/officeart/2005/8/layout/hierarchy3"/>
    <dgm:cxn modelId="{DF9EDE28-0AC9-4879-8274-EE78B0DFDC00}" type="presParOf" srcId="{63F665E2-E912-4692-9CC9-7F7EB57E6C4B}" destId="{7636B839-F658-4D5F-B51A-982AE8DA0FB3}" srcOrd="1" destOrd="0" presId="urn:microsoft.com/office/officeart/2005/8/layout/hierarchy3"/>
    <dgm:cxn modelId="{58FD5BB0-D6CB-4780-AFC3-7BF83743158A}" type="presParOf" srcId="{B84E3377-69F2-4A20-831E-468AF638BDA4}" destId="{648535C2-8C0B-4FE3-B63B-4839A174C292}" srcOrd="1" destOrd="0" presId="urn:microsoft.com/office/officeart/2005/8/layout/hierarchy3"/>
    <dgm:cxn modelId="{61B814F3-6763-43A6-9F8C-5C240BB20894}" type="presParOf" srcId="{648535C2-8C0B-4FE3-B63B-4839A174C292}" destId="{2937D371-AD2F-41F5-8A92-55B5F401A8F6}" srcOrd="0" destOrd="0" presId="urn:microsoft.com/office/officeart/2005/8/layout/hierarchy3"/>
    <dgm:cxn modelId="{1F9734AC-CD34-4FB6-8E5C-612EACFBFD4A}" type="presParOf" srcId="{2937D371-AD2F-41F5-8A92-55B5F401A8F6}" destId="{B317444E-135E-403C-B962-1F84B94EE61E}" srcOrd="0" destOrd="0" presId="urn:microsoft.com/office/officeart/2005/8/layout/hierarchy3"/>
    <dgm:cxn modelId="{0B0C7F71-4BE0-4960-8148-C7899A08F705}" type="presParOf" srcId="{2937D371-AD2F-41F5-8A92-55B5F401A8F6}" destId="{1A752794-0D95-4FED-91A2-EB845D050B6A}" srcOrd="1" destOrd="0" presId="urn:microsoft.com/office/officeart/2005/8/layout/hierarchy3"/>
    <dgm:cxn modelId="{DC1C646F-8017-47A8-AAB8-BE3BF4D5F5AD}" type="presParOf" srcId="{648535C2-8C0B-4FE3-B63B-4839A174C292}" destId="{A0E9743B-4429-47BD-8D88-9D07CD43F28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5CA58C-4EE4-42B8-AC68-878C49542D8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728D459-9142-480F-851B-1FC537A388D8}">
      <dgm:prSet/>
      <dgm:spPr/>
      <dgm:t>
        <a:bodyPr/>
        <a:lstStyle/>
        <a:p>
          <a:r>
            <a:rPr lang="nl-NL" dirty="0"/>
            <a:t>Je vangt kinderen en jongeren op in een groep.</a:t>
          </a:r>
          <a:endParaRPr lang="en-US" dirty="0"/>
        </a:p>
      </dgm:t>
    </dgm:pt>
    <dgm:pt modelId="{0E694530-D659-492E-BE90-79FF7DF09818}" type="parTrans" cxnId="{C02FEABD-DAC9-4E1D-AD46-10F1F50ABBAB}">
      <dgm:prSet/>
      <dgm:spPr/>
      <dgm:t>
        <a:bodyPr/>
        <a:lstStyle/>
        <a:p>
          <a:endParaRPr lang="en-US"/>
        </a:p>
      </dgm:t>
    </dgm:pt>
    <dgm:pt modelId="{627C82F5-7BBF-45FD-8245-7B165D8BEEC1}" type="sibTrans" cxnId="{C02FEABD-DAC9-4E1D-AD46-10F1F50ABBAB}">
      <dgm:prSet/>
      <dgm:spPr/>
      <dgm:t>
        <a:bodyPr/>
        <a:lstStyle/>
        <a:p>
          <a:endParaRPr lang="en-US"/>
        </a:p>
      </dgm:t>
    </dgm:pt>
    <dgm:pt modelId="{2516C966-8BE3-4082-821C-9C4EC56FCBD1}">
      <dgm:prSet/>
      <dgm:spPr/>
      <dgm:t>
        <a:bodyPr/>
        <a:lstStyle/>
        <a:p>
          <a:r>
            <a:rPr lang="nl-NL" dirty="0"/>
            <a:t>Je zorgt voor een veilige, vertrouwde omgeving. </a:t>
          </a:r>
          <a:endParaRPr lang="en-US" dirty="0"/>
        </a:p>
      </dgm:t>
    </dgm:pt>
    <dgm:pt modelId="{0D78F040-3510-4FA3-8831-A02CE261E28B}" type="parTrans" cxnId="{662B7088-D192-46D5-B310-67AF2D2198BA}">
      <dgm:prSet/>
      <dgm:spPr/>
      <dgm:t>
        <a:bodyPr/>
        <a:lstStyle/>
        <a:p>
          <a:endParaRPr lang="en-US"/>
        </a:p>
      </dgm:t>
    </dgm:pt>
    <dgm:pt modelId="{EC079A45-D88A-410F-AC13-9E7F0A06FF7E}" type="sibTrans" cxnId="{662B7088-D192-46D5-B310-67AF2D2198BA}">
      <dgm:prSet/>
      <dgm:spPr/>
      <dgm:t>
        <a:bodyPr/>
        <a:lstStyle/>
        <a:p>
          <a:endParaRPr lang="en-US"/>
        </a:p>
      </dgm:t>
    </dgm:pt>
    <dgm:pt modelId="{276B5387-C994-435D-9EAD-2D3F3FE35410}">
      <dgm:prSet/>
      <dgm:spPr/>
      <dgm:t>
        <a:bodyPr/>
        <a:lstStyle/>
        <a:p>
          <a:r>
            <a:rPr lang="nl-NL"/>
            <a:t>Je hebt aandacht voor de individuele behoeften van kinderen. </a:t>
          </a:r>
          <a:endParaRPr lang="en-US"/>
        </a:p>
      </dgm:t>
    </dgm:pt>
    <dgm:pt modelId="{F9FA3716-6B29-4413-B3B7-EC8702DA0FDB}" type="parTrans" cxnId="{9B4D2574-9E70-4088-9223-A04E5C248BA4}">
      <dgm:prSet/>
      <dgm:spPr/>
      <dgm:t>
        <a:bodyPr/>
        <a:lstStyle/>
        <a:p>
          <a:endParaRPr lang="en-US"/>
        </a:p>
      </dgm:t>
    </dgm:pt>
    <dgm:pt modelId="{25A88C81-8639-4F32-98D9-CF34FDF13752}" type="sibTrans" cxnId="{9B4D2574-9E70-4088-9223-A04E5C248BA4}">
      <dgm:prSet/>
      <dgm:spPr/>
      <dgm:t>
        <a:bodyPr/>
        <a:lstStyle/>
        <a:p>
          <a:endParaRPr lang="en-US"/>
        </a:p>
      </dgm:t>
    </dgm:pt>
    <dgm:pt modelId="{282DDCD3-5150-45FB-9AC6-ACE8819CA714}">
      <dgm:prSet/>
      <dgm:spPr/>
      <dgm:t>
        <a:bodyPr/>
        <a:lstStyle/>
        <a:p>
          <a:r>
            <a:rPr lang="nl-NL"/>
            <a:t>Je zorgt voor de eerste levensbehoeften. </a:t>
          </a:r>
          <a:endParaRPr lang="en-US"/>
        </a:p>
      </dgm:t>
    </dgm:pt>
    <dgm:pt modelId="{BD4A3105-7680-4B5A-8C49-0A8FEF79846B}" type="parTrans" cxnId="{DE14AE1F-B7C7-4418-B9CF-C38DDA21099A}">
      <dgm:prSet/>
      <dgm:spPr/>
      <dgm:t>
        <a:bodyPr/>
        <a:lstStyle/>
        <a:p>
          <a:endParaRPr lang="en-US"/>
        </a:p>
      </dgm:t>
    </dgm:pt>
    <dgm:pt modelId="{400CE320-54F8-4D3D-8C28-80B3E446D7E6}" type="sibTrans" cxnId="{DE14AE1F-B7C7-4418-B9CF-C38DDA21099A}">
      <dgm:prSet/>
      <dgm:spPr/>
      <dgm:t>
        <a:bodyPr/>
        <a:lstStyle/>
        <a:p>
          <a:endParaRPr lang="en-US"/>
        </a:p>
      </dgm:t>
    </dgm:pt>
    <dgm:pt modelId="{82BE9496-5566-4A08-8243-E7CE847CAE2D}">
      <dgm:prSet/>
      <dgm:spPr/>
      <dgm:t>
        <a:bodyPr/>
        <a:lstStyle/>
        <a:p>
          <a:r>
            <a:rPr lang="nl-NL"/>
            <a:t>Je werkt doelgericht aan de ontwikkeling van kinderen. </a:t>
          </a:r>
          <a:endParaRPr lang="en-US"/>
        </a:p>
      </dgm:t>
    </dgm:pt>
    <dgm:pt modelId="{A54FE1B7-4CF0-4AEC-A6C0-F461B41E41F9}" type="parTrans" cxnId="{E8AA6BF3-D50F-43F3-A523-03B165ED2A2F}">
      <dgm:prSet/>
      <dgm:spPr/>
      <dgm:t>
        <a:bodyPr/>
        <a:lstStyle/>
        <a:p>
          <a:endParaRPr lang="en-US"/>
        </a:p>
      </dgm:t>
    </dgm:pt>
    <dgm:pt modelId="{D119E83F-13B9-4F6B-AFB4-6171ABAAE2FB}" type="sibTrans" cxnId="{E8AA6BF3-D50F-43F3-A523-03B165ED2A2F}">
      <dgm:prSet/>
      <dgm:spPr/>
      <dgm:t>
        <a:bodyPr/>
        <a:lstStyle/>
        <a:p>
          <a:endParaRPr lang="en-US"/>
        </a:p>
      </dgm:t>
    </dgm:pt>
    <dgm:pt modelId="{E54FEE58-EAF1-4824-8082-EA9A3D477683}" type="pres">
      <dgm:prSet presAssocID="{665CA58C-4EE4-42B8-AC68-878C49542D89}" presName="vert0" presStyleCnt="0">
        <dgm:presLayoutVars>
          <dgm:dir/>
          <dgm:animOne val="branch"/>
          <dgm:animLvl val="lvl"/>
        </dgm:presLayoutVars>
      </dgm:prSet>
      <dgm:spPr/>
    </dgm:pt>
    <dgm:pt modelId="{9903BA2A-8B5B-478D-841C-CFB50056BA61}" type="pres">
      <dgm:prSet presAssocID="{9728D459-9142-480F-851B-1FC537A388D8}" presName="thickLine" presStyleLbl="alignNode1" presStyleIdx="0" presStyleCnt="5"/>
      <dgm:spPr/>
    </dgm:pt>
    <dgm:pt modelId="{FD4CCFB4-3CD4-4E16-BDA7-2E19D0451FA3}" type="pres">
      <dgm:prSet presAssocID="{9728D459-9142-480F-851B-1FC537A388D8}" presName="horz1" presStyleCnt="0"/>
      <dgm:spPr/>
    </dgm:pt>
    <dgm:pt modelId="{8D06FDFE-AD6B-46AE-87F2-C4F27EDC3FE3}" type="pres">
      <dgm:prSet presAssocID="{9728D459-9142-480F-851B-1FC537A388D8}" presName="tx1" presStyleLbl="revTx" presStyleIdx="0" presStyleCnt="5"/>
      <dgm:spPr/>
    </dgm:pt>
    <dgm:pt modelId="{95FD83ED-ACE9-41CB-AE47-C6CA38B19126}" type="pres">
      <dgm:prSet presAssocID="{9728D459-9142-480F-851B-1FC537A388D8}" presName="vert1" presStyleCnt="0"/>
      <dgm:spPr/>
    </dgm:pt>
    <dgm:pt modelId="{CCB6C7D7-7E0F-4E3E-91F0-8309FF0A58B1}" type="pres">
      <dgm:prSet presAssocID="{2516C966-8BE3-4082-821C-9C4EC56FCBD1}" presName="thickLine" presStyleLbl="alignNode1" presStyleIdx="1" presStyleCnt="5"/>
      <dgm:spPr/>
    </dgm:pt>
    <dgm:pt modelId="{FAA82F14-B32D-4126-B264-7DFD1B114E74}" type="pres">
      <dgm:prSet presAssocID="{2516C966-8BE3-4082-821C-9C4EC56FCBD1}" presName="horz1" presStyleCnt="0"/>
      <dgm:spPr/>
    </dgm:pt>
    <dgm:pt modelId="{D6F89B98-0C8D-4490-8847-B02790ECFFCF}" type="pres">
      <dgm:prSet presAssocID="{2516C966-8BE3-4082-821C-9C4EC56FCBD1}" presName="tx1" presStyleLbl="revTx" presStyleIdx="1" presStyleCnt="5"/>
      <dgm:spPr/>
    </dgm:pt>
    <dgm:pt modelId="{EE43A683-89EC-4449-95EA-BEDB515FD226}" type="pres">
      <dgm:prSet presAssocID="{2516C966-8BE3-4082-821C-9C4EC56FCBD1}" presName="vert1" presStyleCnt="0"/>
      <dgm:spPr/>
    </dgm:pt>
    <dgm:pt modelId="{DBD1081D-72E6-45E0-8EE9-6D06022D6F2E}" type="pres">
      <dgm:prSet presAssocID="{276B5387-C994-435D-9EAD-2D3F3FE35410}" presName="thickLine" presStyleLbl="alignNode1" presStyleIdx="2" presStyleCnt="5"/>
      <dgm:spPr/>
    </dgm:pt>
    <dgm:pt modelId="{7233ED9A-6D93-4E93-A4A1-56683374A7FD}" type="pres">
      <dgm:prSet presAssocID="{276B5387-C994-435D-9EAD-2D3F3FE35410}" presName="horz1" presStyleCnt="0"/>
      <dgm:spPr/>
    </dgm:pt>
    <dgm:pt modelId="{10DB871E-5BCE-433C-BC38-82507516789B}" type="pres">
      <dgm:prSet presAssocID="{276B5387-C994-435D-9EAD-2D3F3FE35410}" presName="tx1" presStyleLbl="revTx" presStyleIdx="2" presStyleCnt="5"/>
      <dgm:spPr/>
    </dgm:pt>
    <dgm:pt modelId="{CE3DE3D8-CE5B-4B45-94BA-935D4A7D024F}" type="pres">
      <dgm:prSet presAssocID="{276B5387-C994-435D-9EAD-2D3F3FE35410}" presName="vert1" presStyleCnt="0"/>
      <dgm:spPr/>
    </dgm:pt>
    <dgm:pt modelId="{477FDB05-309B-4268-B673-6DD8C1BEE18F}" type="pres">
      <dgm:prSet presAssocID="{282DDCD3-5150-45FB-9AC6-ACE8819CA714}" presName="thickLine" presStyleLbl="alignNode1" presStyleIdx="3" presStyleCnt="5"/>
      <dgm:spPr/>
    </dgm:pt>
    <dgm:pt modelId="{A977B5ED-966F-4490-9E1C-7584D1604078}" type="pres">
      <dgm:prSet presAssocID="{282DDCD3-5150-45FB-9AC6-ACE8819CA714}" presName="horz1" presStyleCnt="0"/>
      <dgm:spPr/>
    </dgm:pt>
    <dgm:pt modelId="{1D53596F-8DD2-4BF3-8149-0FDF20A0234C}" type="pres">
      <dgm:prSet presAssocID="{282DDCD3-5150-45FB-9AC6-ACE8819CA714}" presName="tx1" presStyleLbl="revTx" presStyleIdx="3" presStyleCnt="5"/>
      <dgm:spPr/>
    </dgm:pt>
    <dgm:pt modelId="{8C5DDE4E-F522-4999-87AA-AA51162CB88D}" type="pres">
      <dgm:prSet presAssocID="{282DDCD3-5150-45FB-9AC6-ACE8819CA714}" presName="vert1" presStyleCnt="0"/>
      <dgm:spPr/>
    </dgm:pt>
    <dgm:pt modelId="{501DA1D0-82DB-4B70-8DB0-C82650E99D2C}" type="pres">
      <dgm:prSet presAssocID="{82BE9496-5566-4A08-8243-E7CE847CAE2D}" presName="thickLine" presStyleLbl="alignNode1" presStyleIdx="4" presStyleCnt="5"/>
      <dgm:spPr/>
    </dgm:pt>
    <dgm:pt modelId="{6B20D1A8-1562-46D0-AB1C-967E0B5D1643}" type="pres">
      <dgm:prSet presAssocID="{82BE9496-5566-4A08-8243-E7CE847CAE2D}" presName="horz1" presStyleCnt="0"/>
      <dgm:spPr/>
    </dgm:pt>
    <dgm:pt modelId="{1B38F75B-C63D-4E98-B368-650CA8D8901F}" type="pres">
      <dgm:prSet presAssocID="{82BE9496-5566-4A08-8243-E7CE847CAE2D}" presName="tx1" presStyleLbl="revTx" presStyleIdx="4" presStyleCnt="5"/>
      <dgm:spPr/>
    </dgm:pt>
    <dgm:pt modelId="{9AA2B3B2-22DC-49FC-9E25-1B1E780C1182}" type="pres">
      <dgm:prSet presAssocID="{82BE9496-5566-4A08-8243-E7CE847CAE2D}" presName="vert1" presStyleCnt="0"/>
      <dgm:spPr/>
    </dgm:pt>
  </dgm:ptLst>
  <dgm:cxnLst>
    <dgm:cxn modelId="{8C9BCE00-02C5-4DAC-9300-3F7D948C5A58}" type="presOf" srcId="{9728D459-9142-480F-851B-1FC537A388D8}" destId="{8D06FDFE-AD6B-46AE-87F2-C4F27EDC3FE3}" srcOrd="0" destOrd="0" presId="urn:microsoft.com/office/officeart/2008/layout/LinedList"/>
    <dgm:cxn modelId="{DE14AE1F-B7C7-4418-B9CF-C38DDA21099A}" srcId="{665CA58C-4EE4-42B8-AC68-878C49542D89}" destId="{282DDCD3-5150-45FB-9AC6-ACE8819CA714}" srcOrd="3" destOrd="0" parTransId="{BD4A3105-7680-4B5A-8C49-0A8FEF79846B}" sibTransId="{400CE320-54F8-4D3D-8C28-80B3E446D7E6}"/>
    <dgm:cxn modelId="{FB51B648-3A59-4796-9FC6-94ED43ACB075}" type="presOf" srcId="{276B5387-C994-435D-9EAD-2D3F3FE35410}" destId="{10DB871E-5BCE-433C-BC38-82507516789B}" srcOrd="0" destOrd="0" presId="urn:microsoft.com/office/officeart/2008/layout/LinedList"/>
    <dgm:cxn modelId="{9B4D2574-9E70-4088-9223-A04E5C248BA4}" srcId="{665CA58C-4EE4-42B8-AC68-878C49542D89}" destId="{276B5387-C994-435D-9EAD-2D3F3FE35410}" srcOrd="2" destOrd="0" parTransId="{F9FA3716-6B29-4413-B3B7-EC8702DA0FDB}" sibTransId="{25A88C81-8639-4F32-98D9-CF34FDF13752}"/>
    <dgm:cxn modelId="{05088C86-CE15-443B-B7C8-66F17007C47E}" type="presOf" srcId="{282DDCD3-5150-45FB-9AC6-ACE8819CA714}" destId="{1D53596F-8DD2-4BF3-8149-0FDF20A0234C}" srcOrd="0" destOrd="0" presId="urn:microsoft.com/office/officeart/2008/layout/LinedList"/>
    <dgm:cxn modelId="{662B7088-D192-46D5-B310-67AF2D2198BA}" srcId="{665CA58C-4EE4-42B8-AC68-878C49542D89}" destId="{2516C966-8BE3-4082-821C-9C4EC56FCBD1}" srcOrd="1" destOrd="0" parTransId="{0D78F040-3510-4FA3-8831-A02CE261E28B}" sibTransId="{EC079A45-D88A-410F-AC13-9E7F0A06FF7E}"/>
    <dgm:cxn modelId="{8C4B3B91-1DEF-42B6-8956-DE603CAB04D5}" type="presOf" srcId="{2516C966-8BE3-4082-821C-9C4EC56FCBD1}" destId="{D6F89B98-0C8D-4490-8847-B02790ECFFCF}" srcOrd="0" destOrd="0" presId="urn:microsoft.com/office/officeart/2008/layout/LinedList"/>
    <dgm:cxn modelId="{C02FEABD-DAC9-4E1D-AD46-10F1F50ABBAB}" srcId="{665CA58C-4EE4-42B8-AC68-878C49542D89}" destId="{9728D459-9142-480F-851B-1FC537A388D8}" srcOrd="0" destOrd="0" parTransId="{0E694530-D659-492E-BE90-79FF7DF09818}" sibTransId="{627C82F5-7BBF-45FD-8245-7B165D8BEEC1}"/>
    <dgm:cxn modelId="{743A8FBF-2449-483A-946C-B6B189955F72}" type="presOf" srcId="{82BE9496-5566-4A08-8243-E7CE847CAE2D}" destId="{1B38F75B-C63D-4E98-B368-650CA8D8901F}" srcOrd="0" destOrd="0" presId="urn:microsoft.com/office/officeart/2008/layout/LinedList"/>
    <dgm:cxn modelId="{E8AA6BF3-D50F-43F3-A523-03B165ED2A2F}" srcId="{665CA58C-4EE4-42B8-AC68-878C49542D89}" destId="{82BE9496-5566-4A08-8243-E7CE847CAE2D}" srcOrd="4" destOrd="0" parTransId="{A54FE1B7-4CF0-4AEC-A6C0-F461B41E41F9}" sibTransId="{D119E83F-13B9-4F6B-AFB4-6171ABAAE2FB}"/>
    <dgm:cxn modelId="{C8ED2AFF-2433-4AC7-AE52-4238F8A1731F}" type="presOf" srcId="{665CA58C-4EE4-42B8-AC68-878C49542D89}" destId="{E54FEE58-EAF1-4824-8082-EA9A3D477683}" srcOrd="0" destOrd="0" presId="urn:microsoft.com/office/officeart/2008/layout/LinedList"/>
    <dgm:cxn modelId="{E8B0A424-0898-48A8-BB71-7E9A81A7B30D}" type="presParOf" srcId="{E54FEE58-EAF1-4824-8082-EA9A3D477683}" destId="{9903BA2A-8B5B-478D-841C-CFB50056BA61}" srcOrd="0" destOrd="0" presId="urn:microsoft.com/office/officeart/2008/layout/LinedList"/>
    <dgm:cxn modelId="{002F0138-D792-4E95-BE00-F93082171DE9}" type="presParOf" srcId="{E54FEE58-EAF1-4824-8082-EA9A3D477683}" destId="{FD4CCFB4-3CD4-4E16-BDA7-2E19D0451FA3}" srcOrd="1" destOrd="0" presId="urn:microsoft.com/office/officeart/2008/layout/LinedList"/>
    <dgm:cxn modelId="{090749DC-AB9C-426A-A965-64270F0751E0}" type="presParOf" srcId="{FD4CCFB4-3CD4-4E16-BDA7-2E19D0451FA3}" destId="{8D06FDFE-AD6B-46AE-87F2-C4F27EDC3FE3}" srcOrd="0" destOrd="0" presId="urn:microsoft.com/office/officeart/2008/layout/LinedList"/>
    <dgm:cxn modelId="{4163D643-47D2-439E-AFFD-1D3533685C01}" type="presParOf" srcId="{FD4CCFB4-3CD4-4E16-BDA7-2E19D0451FA3}" destId="{95FD83ED-ACE9-41CB-AE47-C6CA38B19126}" srcOrd="1" destOrd="0" presId="urn:microsoft.com/office/officeart/2008/layout/LinedList"/>
    <dgm:cxn modelId="{66601798-F04C-4139-A354-4D76971ECFAF}" type="presParOf" srcId="{E54FEE58-EAF1-4824-8082-EA9A3D477683}" destId="{CCB6C7D7-7E0F-4E3E-91F0-8309FF0A58B1}" srcOrd="2" destOrd="0" presId="urn:microsoft.com/office/officeart/2008/layout/LinedList"/>
    <dgm:cxn modelId="{3BF3B20F-EB1A-42A7-AB53-8EF78EE9F615}" type="presParOf" srcId="{E54FEE58-EAF1-4824-8082-EA9A3D477683}" destId="{FAA82F14-B32D-4126-B264-7DFD1B114E74}" srcOrd="3" destOrd="0" presId="urn:microsoft.com/office/officeart/2008/layout/LinedList"/>
    <dgm:cxn modelId="{DEF6D64A-B79F-493E-86F3-E7E859422D28}" type="presParOf" srcId="{FAA82F14-B32D-4126-B264-7DFD1B114E74}" destId="{D6F89B98-0C8D-4490-8847-B02790ECFFCF}" srcOrd="0" destOrd="0" presId="urn:microsoft.com/office/officeart/2008/layout/LinedList"/>
    <dgm:cxn modelId="{6FB0512B-E647-4ABD-A486-EB49BD01878C}" type="presParOf" srcId="{FAA82F14-B32D-4126-B264-7DFD1B114E74}" destId="{EE43A683-89EC-4449-95EA-BEDB515FD226}" srcOrd="1" destOrd="0" presId="urn:microsoft.com/office/officeart/2008/layout/LinedList"/>
    <dgm:cxn modelId="{2BAEE442-78C3-4ECA-B3AF-93714864919B}" type="presParOf" srcId="{E54FEE58-EAF1-4824-8082-EA9A3D477683}" destId="{DBD1081D-72E6-45E0-8EE9-6D06022D6F2E}" srcOrd="4" destOrd="0" presId="urn:microsoft.com/office/officeart/2008/layout/LinedList"/>
    <dgm:cxn modelId="{04A77E6C-D0F6-4874-B844-F44CEFA1B6FC}" type="presParOf" srcId="{E54FEE58-EAF1-4824-8082-EA9A3D477683}" destId="{7233ED9A-6D93-4E93-A4A1-56683374A7FD}" srcOrd="5" destOrd="0" presId="urn:microsoft.com/office/officeart/2008/layout/LinedList"/>
    <dgm:cxn modelId="{7AF1C454-8E6C-448A-BF52-C7AE11594BC5}" type="presParOf" srcId="{7233ED9A-6D93-4E93-A4A1-56683374A7FD}" destId="{10DB871E-5BCE-433C-BC38-82507516789B}" srcOrd="0" destOrd="0" presId="urn:microsoft.com/office/officeart/2008/layout/LinedList"/>
    <dgm:cxn modelId="{347D6D0F-DC31-42C2-891D-9D1B1D18C7DE}" type="presParOf" srcId="{7233ED9A-6D93-4E93-A4A1-56683374A7FD}" destId="{CE3DE3D8-CE5B-4B45-94BA-935D4A7D024F}" srcOrd="1" destOrd="0" presId="urn:microsoft.com/office/officeart/2008/layout/LinedList"/>
    <dgm:cxn modelId="{BB0C3E48-0809-42AF-844F-9A68D3878D3B}" type="presParOf" srcId="{E54FEE58-EAF1-4824-8082-EA9A3D477683}" destId="{477FDB05-309B-4268-B673-6DD8C1BEE18F}" srcOrd="6" destOrd="0" presId="urn:microsoft.com/office/officeart/2008/layout/LinedList"/>
    <dgm:cxn modelId="{EF6CA11A-CFDD-4884-B2F4-EF9644EEA713}" type="presParOf" srcId="{E54FEE58-EAF1-4824-8082-EA9A3D477683}" destId="{A977B5ED-966F-4490-9E1C-7584D1604078}" srcOrd="7" destOrd="0" presId="urn:microsoft.com/office/officeart/2008/layout/LinedList"/>
    <dgm:cxn modelId="{3E4D8C9F-C485-45CD-90E4-B6BDF2CD90D0}" type="presParOf" srcId="{A977B5ED-966F-4490-9E1C-7584D1604078}" destId="{1D53596F-8DD2-4BF3-8149-0FDF20A0234C}" srcOrd="0" destOrd="0" presId="urn:microsoft.com/office/officeart/2008/layout/LinedList"/>
    <dgm:cxn modelId="{F65B5C6A-1455-4418-95CD-675450F540EF}" type="presParOf" srcId="{A977B5ED-966F-4490-9E1C-7584D1604078}" destId="{8C5DDE4E-F522-4999-87AA-AA51162CB88D}" srcOrd="1" destOrd="0" presId="urn:microsoft.com/office/officeart/2008/layout/LinedList"/>
    <dgm:cxn modelId="{7DD8ABAB-39AD-42B7-945A-7CBA255408E2}" type="presParOf" srcId="{E54FEE58-EAF1-4824-8082-EA9A3D477683}" destId="{501DA1D0-82DB-4B70-8DB0-C82650E99D2C}" srcOrd="8" destOrd="0" presId="urn:microsoft.com/office/officeart/2008/layout/LinedList"/>
    <dgm:cxn modelId="{DD733B11-9D11-4C02-B838-B19A25DFCC83}" type="presParOf" srcId="{E54FEE58-EAF1-4824-8082-EA9A3D477683}" destId="{6B20D1A8-1562-46D0-AB1C-967E0B5D1643}" srcOrd="9" destOrd="0" presId="urn:microsoft.com/office/officeart/2008/layout/LinedList"/>
    <dgm:cxn modelId="{BDABCF5E-7CEB-4A9D-9AEA-E591210C34E4}" type="presParOf" srcId="{6B20D1A8-1562-46D0-AB1C-967E0B5D1643}" destId="{1B38F75B-C63D-4E98-B368-650CA8D8901F}" srcOrd="0" destOrd="0" presId="urn:microsoft.com/office/officeart/2008/layout/LinedList"/>
    <dgm:cxn modelId="{1EFDFC1C-DAC9-477E-AA4B-E9ADA70EBAD4}" type="presParOf" srcId="{6B20D1A8-1562-46D0-AB1C-967E0B5D1643}" destId="{9AA2B3B2-22DC-49FC-9E25-1B1E780C11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137F8C-9D4C-4C63-8CB4-BABEE6A387E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44B5A337-64CC-48A5-A90F-7E9CD4858289}">
      <dgm:prSet/>
      <dgm:spPr/>
      <dgm:t>
        <a:bodyPr/>
        <a:lstStyle/>
        <a:p>
          <a:r>
            <a:rPr lang="nl-NL"/>
            <a:t>Kinderdagverblijf</a:t>
          </a:r>
          <a:endParaRPr lang="en-US"/>
        </a:p>
      </dgm:t>
    </dgm:pt>
    <dgm:pt modelId="{E91177DB-2677-43A1-9D0D-451DAA565D4C}" type="parTrans" cxnId="{9B220E9F-ED50-4D93-A38E-D93DE3A6D8AF}">
      <dgm:prSet/>
      <dgm:spPr/>
      <dgm:t>
        <a:bodyPr/>
        <a:lstStyle/>
        <a:p>
          <a:endParaRPr lang="en-US"/>
        </a:p>
      </dgm:t>
    </dgm:pt>
    <dgm:pt modelId="{AFD68717-470E-4450-939A-9E4509CC59C3}" type="sibTrans" cxnId="{9B220E9F-ED50-4D93-A38E-D93DE3A6D8AF}">
      <dgm:prSet/>
      <dgm:spPr/>
      <dgm:t>
        <a:bodyPr/>
        <a:lstStyle/>
        <a:p>
          <a:endParaRPr lang="en-US"/>
        </a:p>
      </dgm:t>
    </dgm:pt>
    <dgm:pt modelId="{7B55BAFD-15BB-4D9B-88A1-B7F8CB59DA6B}">
      <dgm:prSet/>
      <dgm:spPr/>
      <dgm:t>
        <a:bodyPr/>
        <a:lstStyle/>
        <a:p>
          <a:r>
            <a:rPr lang="nl-NL"/>
            <a:t>Peuteropvang</a:t>
          </a:r>
          <a:endParaRPr lang="en-US"/>
        </a:p>
      </dgm:t>
    </dgm:pt>
    <dgm:pt modelId="{6D6BB5F0-2581-453E-BA3C-122E4500679F}" type="parTrans" cxnId="{FB800A28-ACB8-4D95-ADD1-712AAD2D05CA}">
      <dgm:prSet/>
      <dgm:spPr/>
      <dgm:t>
        <a:bodyPr/>
        <a:lstStyle/>
        <a:p>
          <a:endParaRPr lang="en-US"/>
        </a:p>
      </dgm:t>
    </dgm:pt>
    <dgm:pt modelId="{222B3D5F-8699-41A0-BC24-857811D48E06}" type="sibTrans" cxnId="{FB800A28-ACB8-4D95-ADD1-712AAD2D05CA}">
      <dgm:prSet/>
      <dgm:spPr/>
      <dgm:t>
        <a:bodyPr/>
        <a:lstStyle/>
        <a:p>
          <a:endParaRPr lang="en-US"/>
        </a:p>
      </dgm:t>
    </dgm:pt>
    <dgm:pt modelId="{6CB44F45-3D18-410E-AF71-98C2E1F1D920}">
      <dgm:prSet/>
      <dgm:spPr/>
      <dgm:t>
        <a:bodyPr/>
        <a:lstStyle/>
        <a:p>
          <a:r>
            <a:rPr lang="nl-NL"/>
            <a:t>Gastouderopvang</a:t>
          </a:r>
          <a:endParaRPr lang="en-US"/>
        </a:p>
      </dgm:t>
    </dgm:pt>
    <dgm:pt modelId="{6932E887-A27E-48CE-B89B-455EF2766459}" type="parTrans" cxnId="{C9A23C3B-481E-4B7B-A379-FFF90D2CD027}">
      <dgm:prSet/>
      <dgm:spPr/>
      <dgm:t>
        <a:bodyPr/>
        <a:lstStyle/>
        <a:p>
          <a:endParaRPr lang="en-US"/>
        </a:p>
      </dgm:t>
    </dgm:pt>
    <dgm:pt modelId="{13021DFE-4709-4EF6-8EBF-5A4F46E10AE7}" type="sibTrans" cxnId="{C9A23C3B-481E-4B7B-A379-FFF90D2CD027}">
      <dgm:prSet/>
      <dgm:spPr/>
      <dgm:t>
        <a:bodyPr/>
        <a:lstStyle/>
        <a:p>
          <a:endParaRPr lang="en-US"/>
        </a:p>
      </dgm:t>
    </dgm:pt>
    <dgm:pt modelId="{16E6D01B-9E22-4B93-AB09-64E5CD5FB505}">
      <dgm:prSet/>
      <dgm:spPr/>
      <dgm:t>
        <a:bodyPr/>
        <a:lstStyle/>
        <a:p>
          <a:r>
            <a:rPr lang="nl-NL"/>
            <a:t>Buitenschoolse opvang</a:t>
          </a:r>
          <a:endParaRPr lang="en-US"/>
        </a:p>
      </dgm:t>
    </dgm:pt>
    <dgm:pt modelId="{0046F409-AC46-4D3C-95A8-04F2E82CBD26}" type="parTrans" cxnId="{90DAC56F-0EB0-462F-A368-A41F46EA3E66}">
      <dgm:prSet/>
      <dgm:spPr/>
      <dgm:t>
        <a:bodyPr/>
        <a:lstStyle/>
        <a:p>
          <a:endParaRPr lang="en-US"/>
        </a:p>
      </dgm:t>
    </dgm:pt>
    <dgm:pt modelId="{32C3A97C-5337-497C-B257-7F2C06AAAE63}" type="sibTrans" cxnId="{90DAC56F-0EB0-462F-A368-A41F46EA3E66}">
      <dgm:prSet/>
      <dgm:spPr/>
      <dgm:t>
        <a:bodyPr/>
        <a:lstStyle/>
        <a:p>
          <a:endParaRPr lang="en-US"/>
        </a:p>
      </dgm:t>
    </dgm:pt>
    <dgm:pt modelId="{F7E15BD3-66D0-437A-8D13-703A010D1F16}">
      <dgm:prSet/>
      <dgm:spPr/>
      <dgm:t>
        <a:bodyPr/>
        <a:lstStyle/>
        <a:p>
          <a:r>
            <a:rPr lang="nl-NL"/>
            <a:t>Tienercentrum </a:t>
          </a:r>
          <a:endParaRPr lang="en-US"/>
        </a:p>
      </dgm:t>
    </dgm:pt>
    <dgm:pt modelId="{1528A8E6-F792-4C81-887C-E105AE8F115A}" type="parTrans" cxnId="{FD044B25-E71F-4FE8-AFC6-C7927980B30A}">
      <dgm:prSet/>
      <dgm:spPr/>
      <dgm:t>
        <a:bodyPr/>
        <a:lstStyle/>
        <a:p>
          <a:endParaRPr lang="en-US"/>
        </a:p>
      </dgm:t>
    </dgm:pt>
    <dgm:pt modelId="{43D93331-D4C1-421C-ACB5-2E0CAEA01D56}" type="sibTrans" cxnId="{FD044B25-E71F-4FE8-AFC6-C7927980B30A}">
      <dgm:prSet/>
      <dgm:spPr/>
      <dgm:t>
        <a:bodyPr/>
        <a:lstStyle/>
        <a:p>
          <a:endParaRPr lang="en-US"/>
        </a:p>
      </dgm:t>
    </dgm:pt>
    <dgm:pt modelId="{BE128581-606B-407E-A36F-CBC496DDB013}" type="pres">
      <dgm:prSet presAssocID="{A4137F8C-9D4C-4C63-8CB4-BABEE6A387EE}" presName="outerComposite" presStyleCnt="0">
        <dgm:presLayoutVars>
          <dgm:chMax val="5"/>
          <dgm:dir/>
          <dgm:resizeHandles val="exact"/>
        </dgm:presLayoutVars>
      </dgm:prSet>
      <dgm:spPr/>
    </dgm:pt>
    <dgm:pt modelId="{86B8B8FF-7A06-4028-8897-DB0F2C1A0C58}" type="pres">
      <dgm:prSet presAssocID="{A4137F8C-9D4C-4C63-8CB4-BABEE6A387EE}" presName="dummyMaxCanvas" presStyleCnt="0">
        <dgm:presLayoutVars/>
      </dgm:prSet>
      <dgm:spPr/>
    </dgm:pt>
    <dgm:pt modelId="{7639C788-9390-4F11-B253-44B5B9DDBEBD}" type="pres">
      <dgm:prSet presAssocID="{A4137F8C-9D4C-4C63-8CB4-BABEE6A387EE}" presName="FiveNodes_1" presStyleLbl="node1" presStyleIdx="0" presStyleCnt="5">
        <dgm:presLayoutVars>
          <dgm:bulletEnabled val="1"/>
        </dgm:presLayoutVars>
      </dgm:prSet>
      <dgm:spPr/>
    </dgm:pt>
    <dgm:pt modelId="{991A4E90-B72E-4922-AC97-A40E198B468E}" type="pres">
      <dgm:prSet presAssocID="{A4137F8C-9D4C-4C63-8CB4-BABEE6A387EE}" presName="FiveNodes_2" presStyleLbl="node1" presStyleIdx="1" presStyleCnt="5">
        <dgm:presLayoutVars>
          <dgm:bulletEnabled val="1"/>
        </dgm:presLayoutVars>
      </dgm:prSet>
      <dgm:spPr/>
    </dgm:pt>
    <dgm:pt modelId="{9C83839C-8864-4F3F-B685-F3D2DFA28DA6}" type="pres">
      <dgm:prSet presAssocID="{A4137F8C-9D4C-4C63-8CB4-BABEE6A387EE}" presName="FiveNodes_3" presStyleLbl="node1" presStyleIdx="2" presStyleCnt="5">
        <dgm:presLayoutVars>
          <dgm:bulletEnabled val="1"/>
        </dgm:presLayoutVars>
      </dgm:prSet>
      <dgm:spPr/>
    </dgm:pt>
    <dgm:pt modelId="{C054BB24-262E-421F-8D63-085D956E5FEC}" type="pres">
      <dgm:prSet presAssocID="{A4137F8C-9D4C-4C63-8CB4-BABEE6A387EE}" presName="FiveNodes_4" presStyleLbl="node1" presStyleIdx="3" presStyleCnt="5">
        <dgm:presLayoutVars>
          <dgm:bulletEnabled val="1"/>
        </dgm:presLayoutVars>
      </dgm:prSet>
      <dgm:spPr/>
    </dgm:pt>
    <dgm:pt modelId="{46A5D1BF-2A0A-4723-9C72-F506F923245E}" type="pres">
      <dgm:prSet presAssocID="{A4137F8C-9D4C-4C63-8CB4-BABEE6A387EE}" presName="FiveNodes_5" presStyleLbl="node1" presStyleIdx="4" presStyleCnt="5">
        <dgm:presLayoutVars>
          <dgm:bulletEnabled val="1"/>
        </dgm:presLayoutVars>
      </dgm:prSet>
      <dgm:spPr/>
    </dgm:pt>
    <dgm:pt modelId="{81B25E61-E8EE-48D4-B5BE-F62706D7CE60}" type="pres">
      <dgm:prSet presAssocID="{A4137F8C-9D4C-4C63-8CB4-BABEE6A387EE}" presName="FiveConn_1-2" presStyleLbl="fgAccFollowNode1" presStyleIdx="0" presStyleCnt="4">
        <dgm:presLayoutVars>
          <dgm:bulletEnabled val="1"/>
        </dgm:presLayoutVars>
      </dgm:prSet>
      <dgm:spPr/>
    </dgm:pt>
    <dgm:pt modelId="{06669150-5C47-4A08-9C54-1AF0633D97C4}" type="pres">
      <dgm:prSet presAssocID="{A4137F8C-9D4C-4C63-8CB4-BABEE6A387EE}" presName="FiveConn_2-3" presStyleLbl="fgAccFollowNode1" presStyleIdx="1" presStyleCnt="4">
        <dgm:presLayoutVars>
          <dgm:bulletEnabled val="1"/>
        </dgm:presLayoutVars>
      </dgm:prSet>
      <dgm:spPr/>
    </dgm:pt>
    <dgm:pt modelId="{BAB73708-5DA4-46F4-A217-BF9C1E64C387}" type="pres">
      <dgm:prSet presAssocID="{A4137F8C-9D4C-4C63-8CB4-BABEE6A387EE}" presName="FiveConn_3-4" presStyleLbl="fgAccFollowNode1" presStyleIdx="2" presStyleCnt="4">
        <dgm:presLayoutVars>
          <dgm:bulletEnabled val="1"/>
        </dgm:presLayoutVars>
      </dgm:prSet>
      <dgm:spPr/>
    </dgm:pt>
    <dgm:pt modelId="{D625F431-90E9-4E33-A906-9DA0DAF0291B}" type="pres">
      <dgm:prSet presAssocID="{A4137F8C-9D4C-4C63-8CB4-BABEE6A387EE}" presName="FiveConn_4-5" presStyleLbl="fgAccFollowNode1" presStyleIdx="3" presStyleCnt="4">
        <dgm:presLayoutVars>
          <dgm:bulletEnabled val="1"/>
        </dgm:presLayoutVars>
      </dgm:prSet>
      <dgm:spPr/>
    </dgm:pt>
    <dgm:pt modelId="{315CC04A-12A8-46DA-9B10-FA005C812ED0}" type="pres">
      <dgm:prSet presAssocID="{A4137F8C-9D4C-4C63-8CB4-BABEE6A387EE}" presName="FiveNodes_1_text" presStyleLbl="node1" presStyleIdx="4" presStyleCnt="5">
        <dgm:presLayoutVars>
          <dgm:bulletEnabled val="1"/>
        </dgm:presLayoutVars>
      </dgm:prSet>
      <dgm:spPr/>
    </dgm:pt>
    <dgm:pt modelId="{CE98100D-978D-414D-970E-96B59328AD83}" type="pres">
      <dgm:prSet presAssocID="{A4137F8C-9D4C-4C63-8CB4-BABEE6A387EE}" presName="FiveNodes_2_text" presStyleLbl="node1" presStyleIdx="4" presStyleCnt="5">
        <dgm:presLayoutVars>
          <dgm:bulletEnabled val="1"/>
        </dgm:presLayoutVars>
      </dgm:prSet>
      <dgm:spPr/>
    </dgm:pt>
    <dgm:pt modelId="{A61664CE-A021-436B-8ADE-6544CD69BA14}" type="pres">
      <dgm:prSet presAssocID="{A4137F8C-9D4C-4C63-8CB4-BABEE6A387EE}" presName="FiveNodes_3_text" presStyleLbl="node1" presStyleIdx="4" presStyleCnt="5">
        <dgm:presLayoutVars>
          <dgm:bulletEnabled val="1"/>
        </dgm:presLayoutVars>
      </dgm:prSet>
      <dgm:spPr/>
    </dgm:pt>
    <dgm:pt modelId="{EC26A52D-6F0F-4DD4-9AF9-B848D3F854E5}" type="pres">
      <dgm:prSet presAssocID="{A4137F8C-9D4C-4C63-8CB4-BABEE6A387EE}" presName="FiveNodes_4_text" presStyleLbl="node1" presStyleIdx="4" presStyleCnt="5">
        <dgm:presLayoutVars>
          <dgm:bulletEnabled val="1"/>
        </dgm:presLayoutVars>
      </dgm:prSet>
      <dgm:spPr/>
    </dgm:pt>
    <dgm:pt modelId="{12A35F72-F727-4D80-BE2F-1BFF7CFD2348}" type="pres">
      <dgm:prSet presAssocID="{A4137F8C-9D4C-4C63-8CB4-BABEE6A387EE}" presName="FiveNodes_5_text" presStyleLbl="node1" presStyleIdx="4" presStyleCnt="5">
        <dgm:presLayoutVars>
          <dgm:bulletEnabled val="1"/>
        </dgm:presLayoutVars>
      </dgm:prSet>
      <dgm:spPr/>
    </dgm:pt>
  </dgm:ptLst>
  <dgm:cxnLst>
    <dgm:cxn modelId="{FD044B25-E71F-4FE8-AFC6-C7927980B30A}" srcId="{A4137F8C-9D4C-4C63-8CB4-BABEE6A387EE}" destId="{F7E15BD3-66D0-437A-8D13-703A010D1F16}" srcOrd="4" destOrd="0" parTransId="{1528A8E6-F792-4C81-887C-E105AE8F115A}" sibTransId="{43D93331-D4C1-421C-ACB5-2E0CAEA01D56}"/>
    <dgm:cxn modelId="{FB800A28-ACB8-4D95-ADD1-712AAD2D05CA}" srcId="{A4137F8C-9D4C-4C63-8CB4-BABEE6A387EE}" destId="{7B55BAFD-15BB-4D9B-88A1-B7F8CB59DA6B}" srcOrd="1" destOrd="0" parTransId="{6D6BB5F0-2581-453E-BA3C-122E4500679F}" sibTransId="{222B3D5F-8699-41A0-BC24-857811D48E06}"/>
    <dgm:cxn modelId="{6FACC837-3D9F-4AB3-B96D-6A0CE8BFDC0E}" type="presOf" srcId="{44B5A337-64CC-48A5-A90F-7E9CD4858289}" destId="{315CC04A-12A8-46DA-9B10-FA005C812ED0}" srcOrd="1" destOrd="0" presId="urn:microsoft.com/office/officeart/2005/8/layout/vProcess5"/>
    <dgm:cxn modelId="{C9A23C3B-481E-4B7B-A379-FFF90D2CD027}" srcId="{A4137F8C-9D4C-4C63-8CB4-BABEE6A387EE}" destId="{6CB44F45-3D18-410E-AF71-98C2E1F1D920}" srcOrd="2" destOrd="0" parTransId="{6932E887-A27E-48CE-B89B-455EF2766459}" sibTransId="{13021DFE-4709-4EF6-8EBF-5A4F46E10AE7}"/>
    <dgm:cxn modelId="{0900706A-2B95-4DD9-97F7-5AFA9E999E48}" type="presOf" srcId="{6CB44F45-3D18-410E-AF71-98C2E1F1D920}" destId="{A61664CE-A021-436B-8ADE-6544CD69BA14}" srcOrd="1" destOrd="0" presId="urn:microsoft.com/office/officeart/2005/8/layout/vProcess5"/>
    <dgm:cxn modelId="{B4782D4B-AF99-4B23-B93A-16E2E8E5FFE5}" type="presOf" srcId="{7B55BAFD-15BB-4D9B-88A1-B7F8CB59DA6B}" destId="{991A4E90-B72E-4922-AC97-A40E198B468E}" srcOrd="0" destOrd="0" presId="urn:microsoft.com/office/officeart/2005/8/layout/vProcess5"/>
    <dgm:cxn modelId="{90DAC56F-0EB0-462F-A368-A41F46EA3E66}" srcId="{A4137F8C-9D4C-4C63-8CB4-BABEE6A387EE}" destId="{16E6D01B-9E22-4B93-AB09-64E5CD5FB505}" srcOrd="3" destOrd="0" parTransId="{0046F409-AC46-4D3C-95A8-04F2E82CBD26}" sibTransId="{32C3A97C-5337-497C-B257-7F2C06AAAE63}"/>
    <dgm:cxn modelId="{BDAB0B7E-D8DF-4BCA-8AB2-4E96462A03DF}" type="presOf" srcId="{A4137F8C-9D4C-4C63-8CB4-BABEE6A387EE}" destId="{BE128581-606B-407E-A36F-CBC496DDB013}" srcOrd="0" destOrd="0" presId="urn:microsoft.com/office/officeart/2005/8/layout/vProcess5"/>
    <dgm:cxn modelId="{811A5A80-C277-409C-A00D-92C3A7B1B664}" type="presOf" srcId="{F7E15BD3-66D0-437A-8D13-703A010D1F16}" destId="{12A35F72-F727-4D80-BE2F-1BFF7CFD2348}" srcOrd="1" destOrd="0" presId="urn:microsoft.com/office/officeart/2005/8/layout/vProcess5"/>
    <dgm:cxn modelId="{CC211A8A-D346-42EF-A9D0-BD2CA05872A8}" type="presOf" srcId="{AFD68717-470E-4450-939A-9E4509CC59C3}" destId="{81B25E61-E8EE-48D4-B5BE-F62706D7CE60}" srcOrd="0" destOrd="0" presId="urn:microsoft.com/office/officeart/2005/8/layout/vProcess5"/>
    <dgm:cxn modelId="{4DF4C48C-29D2-40A2-A686-93D19105F2C1}" type="presOf" srcId="{16E6D01B-9E22-4B93-AB09-64E5CD5FB505}" destId="{C054BB24-262E-421F-8D63-085D956E5FEC}" srcOrd="0" destOrd="0" presId="urn:microsoft.com/office/officeart/2005/8/layout/vProcess5"/>
    <dgm:cxn modelId="{9347A18E-5625-4051-B4B8-2EB877160746}" type="presOf" srcId="{7B55BAFD-15BB-4D9B-88A1-B7F8CB59DA6B}" destId="{CE98100D-978D-414D-970E-96B59328AD83}" srcOrd="1" destOrd="0" presId="urn:microsoft.com/office/officeart/2005/8/layout/vProcess5"/>
    <dgm:cxn modelId="{9B220E9F-ED50-4D93-A38E-D93DE3A6D8AF}" srcId="{A4137F8C-9D4C-4C63-8CB4-BABEE6A387EE}" destId="{44B5A337-64CC-48A5-A90F-7E9CD4858289}" srcOrd="0" destOrd="0" parTransId="{E91177DB-2677-43A1-9D0D-451DAA565D4C}" sibTransId="{AFD68717-470E-4450-939A-9E4509CC59C3}"/>
    <dgm:cxn modelId="{70E3CAD1-1F56-4DC6-B34D-8919BB7356D4}" type="presOf" srcId="{F7E15BD3-66D0-437A-8D13-703A010D1F16}" destId="{46A5D1BF-2A0A-4723-9C72-F506F923245E}" srcOrd="0" destOrd="0" presId="urn:microsoft.com/office/officeart/2005/8/layout/vProcess5"/>
    <dgm:cxn modelId="{54FC8BDD-D741-44EB-A56B-DB41415F73B6}" type="presOf" srcId="{13021DFE-4709-4EF6-8EBF-5A4F46E10AE7}" destId="{BAB73708-5DA4-46F4-A217-BF9C1E64C387}" srcOrd="0" destOrd="0" presId="urn:microsoft.com/office/officeart/2005/8/layout/vProcess5"/>
    <dgm:cxn modelId="{FAF3A3EE-C9E7-4955-A9EE-A9939F116831}" type="presOf" srcId="{6CB44F45-3D18-410E-AF71-98C2E1F1D920}" destId="{9C83839C-8864-4F3F-B685-F3D2DFA28DA6}" srcOrd="0" destOrd="0" presId="urn:microsoft.com/office/officeart/2005/8/layout/vProcess5"/>
    <dgm:cxn modelId="{627233F3-7C73-4E90-BC7C-E5C849AB969E}" type="presOf" srcId="{222B3D5F-8699-41A0-BC24-857811D48E06}" destId="{06669150-5C47-4A08-9C54-1AF0633D97C4}" srcOrd="0" destOrd="0" presId="urn:microsoft.com/office/officeart/2005/8/layout/vProcess5"/>
    <dgm:cxn modelId="{34E2B9F4-A582-4533-9F4D-1C5EE4E99A72}" type="presOf" srcId="{44B5A337-64CC-48A5-A90F-7E9CD4858289}" destId="{7639C788-9390-4F11-B253-44B5B9DDBEBD}" srcOrd="0" destOrd="0" presId="urn:microsoft.com/office/officeart/2005/8/layout/vProcess5"/>
    <dgm:cxn modelId="{CC6D09F8-7127-49DD-9999-67F982EE0951}" type="presOf" srcId="{16E6D01B-9E22-4B93-AB09-64E5CD5FB505}" destId="{EC26A52D-6F0F-4DD4-9AF9-B848D3F854E5}" srcOrd="1" destOrd="0" presId="urn:microsoft.com/office/officeart/2005/8/layout/vProcess5"/>
    <dgm:cxn modelId="{FF30F6FC-334B-4FC1-A6AE-2F9D9FFAF3A0}" type="presOf" srcId="{32C3A97C-5337-497C-B257-7F2C06AAAE63}" destId="{D625F431-90E9-4E33-A906-9DA0DAF0291B}" srcOrd="0" destOrd="0" presId="urn:microsoft.com/office/officeart/2005/8/layout/vProcess5"/>
    <dgm:cxn modelId="{9706270E-A2CE-4B0F-B4A7-F6AFA91B7EA2}" type="presParOf" srcId="{BE128581-606B-407E-A36F-CBC496DDB013}" destId="{86B8B8FF-7A06-4028-8897-DB0F2C1A0C58}" srcOrd="0" destOrd="0" presId="urn:microsoft.com/office/officeart/2005/8/layout/vProcess5"/>
    <dgm:cxn modelId="{A75B05CA-AB15-4107-99C9-62A7573E9433}" type="presParOf" srcId="{BE128581-606B-407E-A36F-CBC496DDB013}" destId="{7639C788-9390-4F11-B253-44B5B9DDBEBD}" srcOrd="1" destOrd="0" presId="urn:microsoft.com/office/officeart/2005/8/layout/vProcess5"/>
    <dgm:cxn modelId="{39F1E956-42AE-4DC3-9233-CA608B09C03C}" type="presParOf" srcId="{BE128581-606B-407E-A36F-CBC496DDB013}" destId="{991A4E90-B72E-4922-AC97-A40E198B468E}" srcOrd="2" destOrd="0" presId="urn:microsoft.com/office/officeart/2005/8/layout/vProcess5"/>
    <dgm:cxn modelId="{D11A6582-0851-4F35-B2F1-88ECA12C4631}" type="presParOf" srcId="{BE128581-606B-407E-A36F-CBC496DDB013}" destId="{9C83839C-8864-4F3F-B685-F3D2DFA28DA6}" srcOrd="3" destOrd="0" presId="urn:microsoft.com/office/officeart/2005/8/layout/vProcess5"/>
    <dgm:cxn modelId="{BB79DE40-8A94-4BAC-A149-569A3C24D820}" type="presParOf" srcId="{BE128581-606B-407E-A36F-CBC496DDB013}" destId="{C054BB24-262E-421F-8D63-085D956E5FEC}" srcOrd="4" destOrd="0" presId="urn:microsoft.com/office/officeart/2005/8/layout/vProcess5"/>
    <dgm:cxn modelId="{AB4299D6-C028-4144-847C-FA6ABD5C6015}" type="presParOf" srcId="{BE128581-606B-407E-A36F-CBC496DDB013}" destId="{46A5D1BF-2A0A-4723-9C72-F506F923245E}" srcOrd="5" destOrd="0" presId="urn:microsoft.com/office/officeart/2005/8/layout/vProcess5"/>
    <dgm:cxn modelId="{82F79E60-8F26-4497-9359-EC53FC7AC26C}" type="presParOf" srcId="{BE128581-606B-407E-A36F-CBC496DDB013}" destId="{81B25E61-E8EE-48D4-B5BE-F62706D7CE60}" srcOrd="6" destOrd="0" presId="urn:microsoft.com/office/officeart/2005/8/layout/vProcess5"/>
    <dgm:cxn modelId="{DDA7C2B7-5D84-4384-AE0F-26E5D8A064A6}" type="presParOf" srcId="{BE128581-606B-407E-A36F-CBC496DDB013}" destId="{06669150-5C47-4A08-9C54-1AF0633D97C4}" srcOrd="7" destOrd="0" presId="urn:microsoft.com/office/officeart/2005/8/layout/vProcess5"/>
    <dgm:cxn modelId="{50F3E2DB-DAE4-4845-A481-81D660D11FA2}" type="presParOf" srcId="{BE128581-606B-407E-A36F-CBC496DDB013}" destId="{BAB73708-5DA4-46F4-A217-BF9C1E64C387}" srcOrd="8" destOrd="0" presId="urn:microsoft.com/office/officeart/2005/8/layout/vProcess5"/>
    <dgm:cxn modelId="{549DB574-A22B-422A-A75B-8DEBE1E9E8AA}" type="presParOf" srcId="{BE128581-606B-407E-A36F-CBC496DDB013}" destId="{D625F431-90E9-4E33-A906-9DA0DAF0291B}" srcOrd="9" destOrd="0" presId="urn:microsoft.com/office/officeart/2005/8/layout/vProcess5"/>
    <dgm:cxn modelId="{A54395FE-FFC0-4813-A103-03542D41D478}" type="presParOf" srcId="{BE128581-606B-407E-A36F-CBC496DDB013}" destId="{315CC04A-12A8-46DA-9B10-FA005C812ED0}" srcOrd="10" destOrd="0" presId="urn:microsoft.com/office/officeart/2005/8/layout/vProcess5"/>
    <dgm:cxn modelId="{A59BE4D4-2208-4179-9B8E-CEB7CFD3836A}" type="presParOf" srcId="{BE128581-606B-407E-A36F-CBC496DDB013}" destId="{CE98100D-978D-414D-970E-96B59328AD83}" srcOrd="11" destOrd="0" presId="urn:microsoft.com/office/officeart/2005/8/layout/vProcess5"/>
    <dgm:cxn modelId="{486565E8-998D-49AD-B262-F011BE5FCEF9}" type="presParOf" srcId="{BE128581-606B-407E-A36F-CBC496DDB013}" destId="{A61664CE-A021-436B-8ADE-6544CD69BA14}" srcOrd="12" destOrd="0" presId="urn:microsoft.com/office/officeart/2005/8/layout/vProcess5"/>
    <dgm:cxn modelId="{48C52581-F178-42F7-B973-36982BD421BC}" type="presParOf" srcId="{BE128581-606B-407E-A36F-CBC496DDB013}" destId="{EC26A52D-6F0F-4DD4-9AF9-B848D3F854E5}" srcOrd="13" destOrd="0" presId="urn:microsoft.com/office/officeart/2005/8/layout/vProcess5"/>
    <dgm:cxn modelId="{964D9691-82B3-4723-88E2-FF09A9FF6ADD}" type="presParOf" srcId="{BE128581-606B-407E-A36F-CBC496DDB013}" destId="{12A35F72-F727-4D80-BE2F-1BFF7CFD234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CD307-96D0-4D29-AE95-C137FD11B516}">
      <dsp:nvSpPr>
        <dsp:cNvPr id="0" name=""/>
        <dsp:cNvSpPr/>
      </dsp:nvSpPr>
      <dsp:spPr>
        <a:xfrm>
          <a:off x="0" y="33263"/>
          <a:ext cx="6263640" cy="1247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Terugblikken </a:t>
          </a:r>
          <a:endParaRPr lang="en-US" sz="5200" kern="1200"/>
        </a:p>
      </dsp:txBody>
      <dsp:txXfrm>
        <a:off x="60884" y="94147"/>
        <a:ext cx="6141872" cy="1125452"/>
      </dsp:txXfrm>
    </dsp:sp>
    <dsp:sp modelId="{F0102015-1E08-4071-A2F6-B04B643F300E}">
      <dsp:nvSpPr>
        <dsp:cNvPr id="0" name=""/>
        <dsp:cNvSpPr/>
      </dsp:nvSpPr>
      <dsp:spPr>
        <a:xfrm>
          <a:off x="0" y="1430243"/>
          <a:ext cx="6263640" cy="12472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De kinderopvang</a:t>
          </a:r>
          <a:endParaRPr lang="en-US" sz="5200" kern="1200"/>
        </a:p>
      </dsp:txBody>
      <dsp:txXfrm>
        <a:off x="60884" y="1491127"/>
        <a:ext cx="6141872" cy="1125452"/>
      </dsp:txXfrm>
    </dsp:sp>
    <dsp:sp modelId="{EAEB1E4F-2344-4A9A-B60A-22C683208DEB}">
      <dsp:nvSpPr>
        <dsp:cNvPr id="0" name=""/>
        <dsp:cNvSpPr/>
      </dsp:nvSpPr>
      <dsp:spPr>
        <a:xfrm>
          <a:off x="0" y="2827223"/>
          <a:ext cx="6263640" cy="12472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Werkvorm</a:t>
          </a:r>
          <a:endParaRPr lang="en-US" sz="5200" kern="1200"/>
        </a:p>
      </dsp:txBody>
      <dsp:txXfrm>
        <a:off x="60884" y="2888107"/>
        <a:ext cx="6141872" cy="1125452"/>
      </dsp:txXfrm>
    </dsp:sp>
    <dsp:sp modelId="{2571639B-782E-42B2-97B0-FA83A393A309}">
      <dsp:nvSpPr>
        <dsp:cNvPr id="0" name=""/>
        <dsp:cNvSpPr/>
      </dsp:nvSpPr>
      <dsp:spPr>
        <a:xfrm>
          <a:off x="0" y="4224204"/>
          <a:ext cx="6263640" cy="12472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Aan de slag </a:t>
          </a:r>
          <a:endParaRPr lang="en-US" sz="5200" kern="1200"/>
        </a:p>
      </dsp:txBody>
      <dsp:txXfrm>
        <a:off x="60884" y="4285088"/>
        <a:ext cx="6141872" cy="1125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F0268-C12B-43CA-B28E-31F5A06B27BC}">
      <dsp:nvSpPr>
        <dsp:cNvPr id="0" name=""/>
        <dsp:cNvSpPr/>
      </dsp:nvSpPr>
      <dsp:spPr>
        <a:xfrm>
          <a:off x="906192" y="991"/>
          <a:ext cx="2195999" cy="13175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Waar hebben we het vorige week over gehad? </a:t>
          </a:r>
          <a:endParaRPr lang="en-US" sz="2300" kern="1200"/>
        </a:p>
      </dsp:txBody>
      <dsp:txXfrm>
        <a:off x="906192" y="991"/>
        <a:ext cx="2195999" cy="1317599"/>
      </dsp:txXfrm>
    </dsp:sp>
    <dsp:sp modelId="{AE6599C7-605B-4863-BE4C-F247B42F0A4B}">
      <dsp:nvSpPr>
        <dsp:cNvPr id="0" name=""/>
        <dsp:cNvSpPr/>
      </dsp:nvSpPr>
      <dsp:spPr>
        <a:xfrm>
          <a:off x="906192" y="1538191"/>
          <a:ext cx="2195999" cy="1317599"/>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Wat is je bijgebleven? </a:t>
          </a:r>
          <a:endParaRPr lang="en-US" sz="2300" kern="1200"/>
        </a:p>
      </dsp:txBody>
      <dsp:txXfrm>
        <a:off x="906192" y="1538191"/>
        <a:ext cx="2195999" cy="1317599"/>
      </dsp:txXfrm>
    </dsp:sp>
    <dsp:sp modelId="{1D6034C9-3BBE-4CE0-843E-6B20811E7C49}">
      <dsp:nvSpPr>
        <dsp:cNvPr id="0" name=""/>
        <dsp:cNvSpPr/>
      </dsp:nvSpPr>
      <dsp:spPr>
        <a:xfrm>
          <a:off x="906192" y="3075390"/>
          <a:ext cx="2195999" cy="1317599"/>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Wat hebben we gedaan? </a:t>
          </a:r>
          <a:endParaRPr lang="en-US" sz="2300" kern="1200"/>
        </a:p>
      </dsp:txBody>
      <dsp:txXfrm>
        <a:off x="906192" y="3075390"/>
        <a:ext cx="2195999" cy="1317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777B-64D1-4B7C-9F02-9443F542DBDF}">
      <dsp:nvSpPr>
        <dsp:cNvPr id="0" name=""/>
        <dsp:cNvSpPr/>
      </dsp:nvSpPr>
      <dsp:spPr>
        <a:xfrm>
          <a:off x="1232" y="894830"/>
          <a:ext cx="4485921" cy="22429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nl-NL" sz="4700" kern="1200"/>
            <a:t>Waar denken jullie aan bij een PMK’er?</a:t>
          </a:r>
          <a:endParaRPr lang="en-US" sz="4700" kern="1200"/>
        </a:p>
      </dsp:txBody>
      <dsp:txXfrm>
        <a:off x="66926" y="960524"/>
        <a:ext cx="4354533" cy="2111572"/>
      </dsp:txXfrm>
    </dsp:sp>
    <dsp:sp modelId="{B317444E-135E-403C-B962-1F84B94EE61E}">
      <dsp:nvSpPr>
        <dsp:cNvPr id="0" name=""/>
        <dsp:cNvSpPr/>
      </dsp:nvSpPr>
      <dsp:spPr>
        <a:xfrm>
          <a:off x="5608634" y="894830"/>
          <a:ext cx="4485921" cy="22429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nl-NL" sz="4700" kern="1200"/>
            <a:t>Wat zouden zijn/haar taken zijn?</a:t>
          </a:r>
          <a:endParaRPr lang="en-US" sz="4700" kern="1200"/>
        </a:p>
      </dsp:txBody>
      <dsp:txXfrm>
        <a:off x="5674328" y="960524"/>
        <a:ext cx="4354533" cy="2111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3BA2A-8B5B-478D-841C-CFB50056BA61}">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6FDFE-AD6B-46AE-87F2-C4F27EDC3FE3}">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dirty="0"/>
            <a:t>Je vangt kinderen en jongeren op in een groep.</a:t>
          </a:r>
          <a:endParaRPr lang="en-US" sz="3100" kern="1200" dirty="0"/>
        </a:p>
      </dsp:txBody>
      <dsp:txXfrm>
        <a:off x="0" y="675"/>
        <a:ext cx="6900512" cy="1106957"/>
      </dsp:txXfrm>
    </dsp:sp>
    <dsp:sp modelId="{CCB6C7D7-7E0F-4E3E-91F0-8309FF0A58B1}">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89B98-0C8D-4490-8847-B02790ECFFC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dirty="0"/>
            <a:t>Je zorgt voor een veilige, vertrouwde omgeving. </a:t>
          </a:r>
          <a:endParaRPr lang="en-US" sz="3100" kern="1200" dirty="0"/>
        </a:p>
      </dsp:txBody>
      <dsp:txXfrm>
        <a:off x="0" y="1107633"/>
        <a:ext cx="6900512" cy="1106957"/>
      </dsp:txXfrm>
    </dsp:sp>
    <dsp:sp modelId="{DBD1081D-72E6-45E0-8EE9-6D06022D6F2E}">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B871E-5BCE-433C-BC38-82507516789B}">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a:t>Je hebt aandacht voor de individuele behoeften van kinderen. </a:t>
          </a:r>
          <a:endParaRPr lang="en-US" sz="3100" kern="1200"/>
        </a:p>
      </dsp:txBody>
      <dsp:txXfrm>
        <a:off x="0" y="2214591"/>
        <a:ext cx="6900512" cy="1106957"/>
      </dsp:txXfrm>
    </dsp:sp>
    <dsp:sp modelId="{477FDB05-309B-4268-B673-6DD8C1BEE18F}">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3596F-8DD2-4BF3-8149-0FDF20A0234C}">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a:t>Je zorgt voor de eerste levensbehoeften. </a:t>
          </a:r>
          <a:endParaRPr lang="en-US" sz="3100" kern="1200"/>
        </a:p>
      </dsp:txBody>
      <dsp:txXfrm>
        <a:off x="0" y="3321549"/>
        <a:ext cx="6900512" cy="1106957"/>
      </dsp:txXfrm>
    </dsp:sp>
    <dsp:sp modelId="{501DA1D0-82DB-4B70-8DB0-C82650E99D2C}">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8F75B-C63D-4E98-B368-650CA8D8901F}">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a:t>Je werkt doelgericht aan de ontwikkeling van kinderen. </a:t>
          </a:r>
          <a:endParaRPr lang="en-US" sz="3100" kern="1200"/>
        </a:p>
      </dsp:txBody>
      <dsp:txXfrm>
        <a:off x="0" y="4428507"/>
        <a:ext cx="6900512" cy="1106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9C788-9390-4F11-B253-44B5B9DDBEBD}">
      <dsp:nvSpPr>
        <dsp:cNvPr id="0" name=""/>
        <dsp:cNvSpPr/>
      </dsp:nvSpPr>
      <dsp:spPr>
        <a:xfrm>
          <a:off x="0" y="0"/>
          <a:ext cx="4557001" cy="896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Kinderdagverblijf</a:t>
          </a:r>
          <a:endParaRPr lang="en-US" sz="2800" kern="1200"/>
        </a:p>
      </dsp:txBody>
      <dsp:txXfrm>
        <a:off x="26251" y="26251"/>
        <a:ext cx="3484983" cy="843776"/>
      </dsp:txXfrm>
    </dsp:sp>
    <dsp:sp modelId="{991A4E90-B72E-4922-AC97-A40E198B468E}">
      <dsp:nvSpPr>
        <dsp:cNvPr id="0" name=""/>
        <dsp:cNvSpPr/>
      </dsp:nvSpPr>
      <dsp:spPr>
        <a:xfrm>
          <a:off x="340295" y="1020761"/>
          <a:ext cx="4557001" cy="896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Peuteropvang</a:t>
          </a:r>
          <a:endParaRPr lang="en-US" sz="2800" kern="1200"/>
        </a:p>
      </dsp:txBody>
      <dsp:txXfrm>
        <a:off x="366546" y="1047012"/>
        <a:ext cx="3581623" cy="843776"/>
      </dsp:txXfrm>
    </dsp:sp>
    <dsp:sp modelId="{9C83839C-8864-4F3F-B685-F3D2DFA28DA6}">
      <dsp:nvSpPr>
        <dsp:cNvPr id="0" name=""/>
        <dsp:cNvSpPr/>
      </dsp:nvSpPr>
      <dsp:spPr>
        <a:xfrm>
          <a:off x="680591" y="2041522"/>
          <a:ext cx="4557001" cy="896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Gastouderopvang</a:t>
          </a:r>
          <a:endParaRPr lang="en-US" sz="2800" kern="1200"/>
        </a:p>
      </dsp:txBody>
      <dsp:txXfrm>
        <a:off x="706842" y="2067773"/>
        <a:ext cx="3581623" cy="843776"/>
      </dsp:txXfrm>
    </dsp:sp>
    <dsp:sp modelId="{C054BB24-262E-421F-8D63-085D956E5FEC}">
      <dsp:nvSpPr>
        <dsp:cNvPr id="0" name=""/>
        <dsp:cNvSpPr/>
      </dsp:nvSpPr>
      <dsp:spPr>
        <a:xfrm>
          <a:off x="1020886" y="3062284"/>
          <a:ext cx="4557001" cy="896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Buitenschoolse opvang</a:t>
          </a:r>
          <a:endParaRPr lang="en-US" sz="2800" kern="1200"/>
        </a:p>
      </dsp:txBody>
      <dsp:txXfrm>
        <a:off x="1047137" y="3088535"/>
        <a:ext cx="3581623" cy="843776"/>
      </dsp:txXfrm>
    </dsp:sp>
    <dsp:sp modelId="{46A5D1BF-2A0A-4723-9C72-F506F923245E}">
      <dsp:nvSpPr>
        <dsp:cNvPr id="0" name=""/>
        <dsp:cNvSpPr/>
      </dsp:nvSpPr>
      <dsp:spPr>
        <a:xfrm>
          <a:off x="1361182" y="4083045"/>
          <a:ext cx="4557001" cy="896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Tienercentrum </a:t>
          </a:r>
          <a:endParaRPr lang="en-US" sz="2800" kern="1200"/>
        </a:p>
      </dsp:txBody>
      <dsp:txXfrm>
        <a:off x="1387433" y="4109296"/>
        <a:ext cx="3581623" cy="843776"/>
      </dsp:txXfrm>
    </dsp:sp>
    <dsp:sp modelId="{81B25E61-E8EE-48D4-B5BE-F62706D7CE60}">
      <dsp:nvSpPr>
        <dsp:cNvPr id="0" name=""/>
        <dsp:cNvSpPr/>
      </dsp:nvSpPr>
      <dsp:spPr>
        <a:xfrm>
          <a:off x="3974420" y="654781"/>
          <a:ext cx="582580" cy="5825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105501" y="654781"/>
        <a:ext cx="320419" cy="438391"/>
      </dsp:txXfrm>
    </dsp:sp>
    <dsp:sp modelId="{06669150-5C47-4A08-9C54-1AF0633D97C4}">
      <dsp:nvSpPr>
        <dsp:cNvPr id="0" name=""/>
        <dsp:cNvSpPr/>
      </dsp:nvSpPr>
      <dsp:spPr>
        <a:xfrm>
          <a:off x="4314716" y="1675542"/>
          <a:ext cx="582580" cy="5825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445797" y="1675542"/>
        <a:ext cx="320419" cy="438391"/>
      </dsp:txXfrm>
    </dsp:sp>
    <dsp:sp modelId="{BAB73708-5DA4-46F4-A217-BF9C1E64C387}">
      <dsp:nvSpPr>
        <dsp:cNvPr id="0" name=""/>
        <dsp:cNvSpPr/>
      </dsp:nvSpPr>
      <dsp:spPr>
        <a:xfrm>
          <a:off x="4655011" y="2681365"/>
          <a:ext cx="582580" cy="5825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786092" y="2681365"/>
        <a:ext cx="320419" cy="438391"/>
      </dsp:txXfrm>
    </dsp:sp>
    <dsp:sp modelId="{D625F431-90E9-4E33-A906-9DA0DAF0291B}">
      <dsp:nvSpPr>
        <dsp:cNvPr id="0" name=""/>
        <dsp:cNvSpPr/>
      </dsp:nvSpPr>
      <dsp:spPr>
        <a:xfrm>
          <a:off x="4995307" y="3712086"/>
          <a:ext cx="582580" cy="58258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126388" y="3712086"/>
        <a:ext cx="320419" cy="4383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838199" y="291090"/>
            <a:ext cx="10515599" cy="932688"/>
          </a:xfrm>
        </p:spPr>
        <p:txBody>
          <a:bodyPr>
            <a:normAutofit/>
          </a:bodyPr>
          <a:lstStyle/>
          <a:p>
            <a:r>
              <a:rPr lang="nl-NL" sz="3000">
                <a:solidFill>
                  <a:schemeClr val="bg1"/>
                </a:solidFill>
              </a:rPr>
              <a:t>Module IK:</a:t>
            </a:r>
            <a:br>
              <a:rPr lang="nl-NL" sz="3000">
                <a:solidFill>
                  <a:schemeClr val="bg1"/>
                </a:solidFill>
              </a:rPr>
            </a:br>
            <a:r>
              <a:rPr lang="nl-NL" sz="3000">
                <a:solidFill>
                  <a:schemeClr val="bg1"/>
                </a:solidFill>
              </a:rPr>
              <a:t>Doelgroepen</a:t>
            </a:r>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838199" y="1335726"/>
            <a:ext cx="10515599" cy="420624"/>
          </a:xfrm>
        </p:spPr>
        <p:txBody>
          <a:bodyPr>
            <a:normAutofit/>
          </a:bodyPr>
          <a:lstStyle/>
          <a:p>
            <a:r>
              <a:rPr lang="nl-NL">
                <a:solidFill>
                  <a:schemeClr val="accent1">
                    <a:lumMod val="20000"/>
                    <a:lumOff val="80000"/>
                  </a:schemeClr>
                </a:solidFill>
              </a:rPr>
              <a:t>Les 2 | Periode 1</a:t>
            </a:r>
          </a:p>
        </p:txBody>
      </p:sp>
      <p:pic>
        <p:nvPicPr>
          <p:cNvPr id="4" name="Afbeelding 3" descr="Afbeelding met tekst, vectorafbeeldingen&#10;&#10;Automatisch gegenereerde beschrijving">
            <a:extLst>
              <a:ext uri="{FF2B5EF4-FFF2-40B4-BE49-F238E27FC236}">
                <a16:creationId xmlns:a16="http://schemas.microsoft.com/office/drawing/2014/main" id="{EE13CE32-608B-4E7B-89EC-E07F208E9066}"/>
              </a:ext>
            </a:extLst>
          </p:cNvPr>
          <p:cNvPicPr>
            <a:picLocks noChangeAspect="1"/>
          </p:cNvPicPr>
          <p:nvPr/>
        </p:nvPicPr>
        <p:blipFill>
          <a:blip r:embed="rId2"/>
          <a:stretch>
            <a:fillRect/>
          </a:stretch>
        </p:blipFill>
        <p:spPr>
          <a:xfrm>
            <a:off x="1224424" y="2139351"/>
            <a:ext cx="9743151" cy="4165196"/>
          </a:xfrm>
          <a:prstGeom prst="rect">
            <a:avLst/>
          </a:prstGeom>
        </p:spPr>
      </p:pic>
    </p:spTree>
    <p:extLst>
      <p:ext uri="{BB962C8B-B14F-4D97-AF65-F5344CB8AC3E}">
        <p14:creationId xmlns:p14="http://schemas.microsoft.com/office/powerpoint/2010/main" val="300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B6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436E7B-69EE-46B4-BFDE-7E1E30D711F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Werkvorm wat een PMK’er in kan zetten!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68E0A4B9-60A1-4AC7-866B-EAF16DC97A52}"/>
              </a:ext>
            </a:extLst>
          </p:cNvPr>
          <p:cNvPicPr>
            <a:picLocks noGrp="1" noChangeAspect="1"/>
          </p:cNvPicPr>
          <p:nvPr>
            <p:ph idx="1"/>
          </p:nvPr>
        </p:nvPicPr>
        <p:blipFill rotWithShape="1">
          <a:blip r:embed="rId2"/>
          <a:srcRect l="683" r="1" b="1"/>
          <a:stretch/>
        </p:blipFill>
        <p:spPr>
          <a:xfrm>
            <a:off x="976251" y="942538"/>
            <a:ext cx="7163222" cy="4808332"/>
          </a:xfrm>
          <a:prstGeom prst="rect">
            <a:avLst/>
          </a:prstGeom>
          <a:effectLst/>
        </p:spPr>
      </p:pic>
    </p:spTree>
    <p:extLst>
      <p:ext uri="{BB962C8B-B14F-4D97-AF65-F5344CB8AC3E}">
        <p14:creationId xmlns:p14="http://schemas.microsoft.com/office/powerpoint/2010/main" val="28298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AE930-2EE8-48F2-B2E9-4D8B1E2CCE8C}"/>
              </a:ext>
            </a:extLst>
          </p:cNvPr>
          <p:cNvSpPr>
            <a:spLocks noGrp="1"/>
          </p:cNvSpPr>
          <p:nvPr>
            <p:ph type="title"/>
          </p:nvPr>
        </p:nvSpPr>
        <p:spPr>
          <a:xfrm>
            <a:off x="4965430" y="629268"/>
            <a:ext cx="6586491" cy="1286160"/>
          </a:xfrm>
        </p:spPr>
        <p:txBody>
          <a:bodyPr anchor="b">
            <a:normAutofit/>
          </a:bodyPr>
          <a:lstStyle/>
          <a:p>
            <a:r>
              <a:rPr lang="nl-NL" sz="4100"/>
              <a:t>Eindopdracht 2: Informatiefolder</a:t>
            </a:r>
          </a:p>
        </p:txBody>
      </p:sp>
      <p:sp>
        <p:nvSpPr>
          <p:cNvPr id="3" name="Tijdelijke aanduiding voor inhoud 2">
            <a:extLst>
              <a:ext uri="{FF2B5EF4-FFF2-40B4-BE49-F238E27FC236}">
                <a16:creationId xmlns:a16="http://schemas.microsoft.com/office/drawing/2014/main" id="{AB139019-D2AD-466A-9FF1-229626CEA64C}"/>
              </a:ext>
            </a:extLst>
          </p:cNvPr>
          <p:cNvSpPr>
            <a:spLocks noGrp="1"/>
          </p:cNvSpPr>
          <p:nvPr>
            <p:ph idx="1"/>
          </p:nvPr>
        </p:nvSpPr>
        <p:spPr>
          <a:xfrm>
            <a:off x="4965431" y="2438400"/>
            <a:ext cx="6586489" cy="3785419"/>
          </a:xfrm>
        </p:spPr>
        <p:txBody>
          <a:bodyPr>
            <a:normAutofit/>
          </a:bodyPr>
          <a:lstStyle/>
          <a:p>
            <a:r>
              <a:rPr lang="nl-NL" sz="1900" dirty="0"/>
              <a:t>De komende drie weken gaan jullie in tweetallen werken aan een informatiefolder over de drie profielen. Deze week gaan jullie aan de slag met het profiel pedagogisch medewerker kinderopvang. In de informatiefolder komt het volgende naar voren:</a:t>
            </a:r>
          </a:p>
          <a:p>
            <a:pPr lvl="1"/>
            <a:r>
              <a:rPr lang="nl-NL" sz="1900" dirty="0"/>
              <a:t>Wat de taak/rol is van een pedagogisch medewerker kinderopvang.</a:t>
            </a:r>
          </a:p>
          <a:p>
            <a:pPr lvl="1"/>
            <a:r>
              <a:rPr lang="nl-NL" sz="1900" dirty="0"/>
              <a:t>Wat een pedagogisch medewerker qua kennis en vaardigheden allemaal moet kunnen/kennen volgens jou. </a:t>
            </a:r>
          </a:p>
          <a:p>
            <a:pPr lvl="1"/>
            <a:r>
              <a:rPr lang="nl-NL" sz="1900" dirty="0"/>
              <a:t>Welke verschillende vormen van kinderopvang er allemaal zijn.</a:t>
            </a:r>
          </a:p>
          <a:p>
            <a:pPr lvl="1"/>
            <a:r>
              <a:rPr lang="nl-NL" sz="1900" dirty="0"/>
              <a:t>Hoe deze verschillende vormen van kinderopvang inhoudelijk werken.</a:t>
            </a:r>
          </a:p>
        </p:txBody>
      </p:sp>
      <p:pic>
        <p:nvPicPr>
          <p:cNvPr id="5" name="Picture 4" descr="Achtergrond van een werkruimte">
            <a:extLst>
              <a:ext uri="{FF2B5EF4-FFF2-40B4-BE49-F238E27FC236}">
                <a16:creationId xmlns:a16="http://schemas.microsoft.com/office/drawing/2014/main" id="{209AB03E-4319-4E3E-8565-E9307E4F6569}"/>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9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Planning van de periode </a:t>
            </a:r>
          </a:p>
        </p:txBody>
      </p:sp>
      <p:graphicFrame>
        <p:nvGraphicFramePr>
          <p:cNvPr id="7" name="Tabel 4">
            <a:extLst>
              <a:ext uri="{FF2B5EF4-FFF2-40B4-BE49-F238E27FC236}">
                <a16:creationId xmlns:a16="http://schemas.microsoft.com/office/drawing/2014/main" id="{668D86DC-F204-43DC-8FFC-21381FBE0161}"/>
              </a:ext>
            </a:extLst>
          </p:cNvPr>
          <p:cNvGraphicFramePr>
            <a:graphicFrameLocks/>
          </p:cNvGraphicFramePr>
          <p:nvPr>
            <p:extLst>
              <p:ext uri="{D42A27DB-BD31-4B8C-83A1-F6EECF244321}">
                <p14:modId xmlns:p14="http://schemas.microsoft.com/office/powerpoint/2010/main" val="2945655002"/>
              </p:ext>
            </p:extLst>
          </p:nvPr>
        </p:nvGraphicFramePr>
        <p:xfrm>
          <a:off x="1093304" y="1675227"/>
          <a:ext cx="10005393" cy="4394204"/>
        </p:xfrm>
        <a:graphic>
          <a:graphicData uri="http://schemas.openxmlformats.org/drawingml/2006/table">
            <a:tbl>
              <a:tblPr firstRow="1" bandRow="1">
                <a:noFill/>
                <a:tableStyleId>{5C22544A-7EE6-4342-B048-85BDC9FD1C3A}</a:tableStyleId>
              </a:tblPr>
              <a:tblGrid>
                <a:gridCol w="2667995">
                  <a:extLst>
                    <a:ext uri="{9D8B030D-6E8A-4147-A177-3AD203B41FA5}">
                      <a16:colId xmlns:a16="http://schemas.microsoft.com/office/drawing/2014/main" val="578879869"/>
                    </a:ext>
                  </a:extLst>
                </a:gridCol>
                <a:gridCol w="7337398">
                  <a:extLst>
                    <a:ext uri="{9D8B030D-6E8A-4147-A177-3AD203B41FA5}">
                      <a16:colId xmlns:a16="http://schemas.microsoft.com/office/drawing/2014/main" val="4040798989"/>
                    </a:ext>
                  </a:extLst>
                </a:gridCol>
              </a:tblGrid>
              <a:tr h="454068">
                <a:tc>
                  <a:txBody>
                    <a:bodyPr/>
                    <a:lstStyle/>
                    <a:p>
                      <a:r>
                        <a:rPr lang="nl-NL" sz="1700" b="0" cap="none" spc="0">
                          <a:solidFill>
                            <a:schemeClr val="tx1"/>
                          </a:solidFill>
                        </a:rPr>
                        <a:t>Lesweek</a:t>
                      </a:r>
                    </a:p>
                  </a:txBody>
                  <a:tcPr marL="118798" marR="118798" marT="76898" marB="76898">
                    <a:lnL w="12700" cmpd="sng">
                      <a:noFill/>
                    </a:lnL>
                    <a:lnR w="12700" cmpd="sng">
                      <a:noFill/>
                    </a:lnR>
                    <a:lnT w="28575" cap="flat" cmpd="sng" algn="ctr">
                      <a:solidFill>
                        <a:schemeClr val="tx1"/>
                      </a:solidFill>
                      <a:prstDash val="solid"/>
                    </a:lnT>
                    <a:lnB w="38100" cmpd="sng">
                      <a:noFill/>
                    </a:lnB>
                    <a:noFill/>
                  </a:tcPr>
                </a:tc>
                <a:tc>
                  <a:txBody>
                    <a:bodyPr/>
                    <a:lstStyle/>
                    <a:p>
                      <a:r>
                        <a:rPr lang="nl-NL" sz="1700" b="0" cap="none" spc="0">
                          <a:solidFill>
                            <a:schemeClr val="tx1"/>
                          </a:solidFill>
                        </a:rPr>
                        <a:t>Onderwerp</a:t>
                      </a:r>
                    </a:p>
                  </a:txBody>
                  <a:tcPr marL="118798" marR="118798" marT="76898" marB="76898">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03643999"/>
                  </a:ext>
                </a:extLst>
              </a:tr>
              <a:tr h="454068">
                <a:tc>
                  <a:txBody>
                    <a:bodyPr/>
                    <a:lstStyle/>
                    <a:p>
                      <a:r>
                        <a:rPr lang="nl-NL" sz="1700" strike="sngStrike" cap="none" spc="0">
                          <a:solidFill>
                            <a:schemeClr val="tx1"/>
                          </a:solidFill>
                          <a:latin typeface="+mj-lt"/>
                        </a:rPr>
                        <a:t>1</a:t>
                      </a:r>
                    </a:p>
                  </a:txBody>
                  <a:tcPr marL="9901" marR="9901" marT="76898" marB="76898" anchor="ctr">
                    <a:lnL w="28575" cap="flat" cmpd="sng" algn="ctr">
                      <a:noFill/>
                      <a:prstDash val="solid"/>
                    </a:lnL>
                    <a:lnR w="12700" cmpd="sng">
                      <a:noFill/>
                      <a:prstDash val="solid"/>
                    </a:lnR>
                    <a:lnT w="38100" cmpd="sng">
                      <a:noFill/>
                    </a:lnT>
                    <a:lnB w="12700" cap="flat" cmpd="sng" algn="ctr">
                      <a:noFill/>
                      <a:prstDash val="solid"/>
                    </a:lnB>
                    <a:noFill/>
                  </a:tcPr>
                </a:tc>
                <a:tc>
                  <a:txBody>
                    <a:bodyPr/>
                    <a:lstStyle/>
                    <a:p>
                      <a:r>
                        <a:rPr lang="nl-NL" sz="1700" strike="sngStrike" cap="none" spc="0" dirty="0">
                          <a:solidFill>
                            <a:schemeClr val="tx1"/>
                          </a:solidFill>
                          <a:latin typeface="+mj-lt"/>
                        </a:rPr>
                        <a:t>Introductie + Welzijn</a:t>
                      </a:r>
                    </a:p>
                  </a:txBody>
                  <a:tcPr marL="9901" marR="9901" marT="76898" marB="76898" anchor="ctr">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262656162"/>
                  </a:ext>
                </a:extLst>
              </a:tr>
              <a:tr h="417449">
                <a:tc>
                  <a:txBody>
                    <a:bodyPr/>
                    <a:lstStyle/>
                    <a:p>
                      <a:r>
                        <a:rPr lang="nl-NL" sz="1400" cap="none" spc="0">
                          <a:solidFill>
                            <a:schemeClr val="tx1"/>
                          </a:solidFill>
                          <a:latin typeface="+mj-lt"/>
                        </a:rPr>
                        <a:t>2</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a:solidFill>
                            <a:schemeClr val="tx1"/>
                          </a:solidFill>
                          <a:latin typeface="+mj-lt"/>
                        </a:rPr>
                        <a:t>Opleidingen voor pedagogisch werk | Kinderopvang</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79137498"/>
                  </a:ext>
                </a:extLst>
              </a:tr>
              <a:tr h="454068">
                <a:tc>
                  <a:txBody>
                    <a:bodyPr/>
                    <a:lstStyle/>
                    <a:p>
                      <a:r>
                        <a:rPr lang="nl-NL" sz="1700" cap="none" spc="0">
                          <a:solidFill>
                            <a:schemeClr val="tx1"/>
                          </a:solidFill>
                          <a:latin typeface="+mj-lt"/>
                        </a:rPr>
                        <a:t>3</a:t>
                      </a:r>
                    </a:p>
                  </a:txBody>
                  <a:tcPr marL="9901" marR="9901" marT="76898" marB="76898"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nl-NL" sz="1700" cap="none" spc="0" dirty="0">
                          <a:solidFill>
                            <a:schemeClr val="tx1"/>
                          </a:solidFill>
                          <a:latin typeface="+mj-lt"/>
                        </a:rPr>
                        <a:t>Gespecialiseerde opvang</a:t>
                      </a:r>
                    </a:p>
                  </a:txBody>
                  <a:tcPr marL="9901" marR="9901" marT="76898" marB="76898"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224130925"/>
                  </a:ext>
                </a:extLst>
              </a:tr>
              <a:tr h="417449">
                <a:tc>
                  <a:txBody>
                    <a:bodyPr/>
                    <a:lstStyle/>
                    <a:p>
                      <a:r>
                        <a:rPr lang="nl-NL" sz="1400" cap="none" spc="0">
                          <a:solidFill>
                            <a:schemeClr val="tx1"/>
                          </a:solidFill>
                          <a:latin typeface="+mj-lt"/>
                        </a:rPr>
                        <a:t>4</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dirty="0">
                          <a:solidFill>
                            <a:schemeClr val="tx1"/>
                          </a:solidFill>
                          <a:latin typeface="+mj-lt"/>
                        </a:rPr>
                        <a:t>Onderwijs</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35096038"/>
                  </a:ext>
                </a:extLst>
              </a:tr>
              <a:tr h="454068">
                <a:tc>
                  <a:txBody>
                    <a:bodyPr/>
                    <a:lstStyle/>
                    <a:p>
                      <a:r>
                        <a:rPr lang="nl-NL" sz="1700" cap="none" spc="0">
                          <a:solidFill>
                            <a:schemeClr val="tx1"/>
                          </a:solidFill>
                          <a:latin typeface="+mj-lt"/>
                        </a:rPr>
                        <a:t>5</a:t>
                      </a:r>
                    </a:p>
                  </a:txBody>
                  <a:tcPr marL="9901" marR="9901" marT="76898" marB="76898"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nl-NL" sz="1700" cap="none" spc="0">
                          <a:solidFill>
                            <a:schemeClr val="tx1"/>
                          </a:solidFill>
                          <a:latin typeface="+mj-lt"/>
                        </a:rPr>
                        <a:t>Kiezen voor pedagogisch werk</a:t>
                      </a:r>
                    </a:p>
                  </a:txBody>
                  <a:tcPr marL="9901" marR="9901" marT="76898" marB="76898"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381875311"/>
                  </a:ext>
                </a:extLst>
              </a:tr>
              <a:tr h="417449">
                <a:tc>
                  <a:txBody>
                    <a:bodyPr/>
                    <a:lstStyle/>
                    <a:p>
                      <a:r>
                        <a:rPr lang="nl-NL" sz="1400" cap="none" spc="0">
                          <a:solidFill>
                            <a:schemeClr val="tx1"/>
                          </a:solidFill>
                          <a:latin typeface="+mj-lt"/>
                        </a:rPr>
                        <a:t>6</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a:solidFill>
                            <a:schemeClr val="tx1"/>
                          </a:solidFill>
                          <a:latin typeface="+mj-lt"/>
                        </a:rPr>
                        <a:t>Gastles?</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55802739"/>
                  </a:ext>
                </a:extLst>
              </a:tr>
              <a:tr h="454068">
                <a:tc>
                  <a:txBody>
                    <a:bodyPr/>
                    <a:lstStyle/>
                    <a:p>
                      <a:r>
                        <a:rPr lang="nl-NL" sz="1700" cap="none" spc="0">
                          <a:solidFill>
                            <a:schemeClr val="tx1"/>
                          </a:solidFill>
                          <a:latin typeface="+mj-lt"/>
                        </a:rPr>
                        <a:t>7</a:t>
                      </a:r>
                    </a:p>
                  </a:txBody>
                  <a:tcPr marL="9901" marR="9901" marT="76898" marB="76898"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nl-NL" sz="1700" cap="none" spc="0">
                          <a:solidFill>
                            <a:schemeClr val="tx1"/>
                          </a:solidFill>
                          <a:latin typeface="+mj-lt"/>
                        </a:rPr>
                        <a:t>Werken aan de eindopdrachten</a:t>
                      </a:r>
                    </a:p>
                  </a:txBody>
                  <a:tcPr marL="9901" marR="9901" marT="76898" marB="76898"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15275986"/>
                  </a:ext>
                </a:extLst>
              </a:tr>
              <a:tr h="417449">
                <a:tc>
                  <a:txBody>
                    <a:bodyPr/>
                    <a:lstStyle/>
                    <a:p>
                      <a:r>
                        <a:rPr lang="nl-NL" sz="1400" cap="none" spc="0">
                          <a:solidFill>
                            <a:schemeClr val="tx1"/>
                          </a:solidFill>
                          <a:latin typeface="+mj-lt"/>
                        </a:rPr>
                        <a:t>8</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dirty="0">
                          <a:solidFill>
                            <a:schemeClr val="tx1"/>
                          </a:solidFill>
                          <a:latin typeface="+mj-lt"/>
                        </a:rPr>
                        <a:t>Werken aan de eindopdrachten</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73376178"/>
                  </a:ext>
                </a:extLst>
              </a:tr>
              <a:tr h="454068">
                <a:tc>
                  <a:txBody>
                    <a:bodyPr/>
                    <a:lstStyle/>
                    <a:p>
                      <a:r>
                        <a:rPr lang="nl-NL" sz="1700" cap="none" spc="0">
                          <a:solidFill>
                            <a:schemeClr val="tx1"/>
                          </a:solidFill>
                          <a:latin typeface="+mj-lt"/>
                        </a:rPr>
                        <a:t>9</a:t>
                      </a:r>
                    </a:p>
                  </a:txBody>
                  <a:tcPr marL="9901" marR="9901" marT="76898" marB="76898" anchor="ctr">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r>
                        <a:rPr lang="nl-NL" sz="1700" cap="none" spc="0" dirty="0">
                          <a:solidFill>
                            <a:schemeClr val="tx1"/>
                          </a:solidFill>
                          <a:latin typeface="+mj-lt"/>
                        </a:rPr>
                        <a:t>Afronden/inleveren/evalueren</a:t>
                      </a:r>
                    </a:p>
                  </a:txBody>
                  <a:tcPr marL="9901" marR="9901" marT="76898" marB="76898" anchor="ctr">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4279511087"/>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524741" y="620392"/>
            <a:ext cx="3808268" cy="5504688"/>
          </a:xfrm>
        </p:spPr>
        <p:txBody>
          <a:bodyPr>
            <a:normAutofit/>
          </a:bodyPr>
          <a:lstStyle/>
          <a:p>
            <a:r>
              <a:rPr lang="nl-NL" sz="6000">
                <a:solidFill>
                  <a:schemeClr val="bg1"/>
                </a:solidFill>
              </a:rPr>
              <a:t>Vandaag!</a:t>
            </a:r>
          </a:p>
        </p:txBody>
      </p:sp>
      <p:graphicFrame>
        <p:nvGraphicFramePr>
          <p:cNvPr id="5" name="Tijdelijke aanduiding voor inhoud 2">
            <a:extLst>
              <a:ext uri="{FF2B5EF4-FFF2-40B4-BE49-F238E27FC236}">
                <a16:creationId xmlns:a16="http://schemas.microsoft.com/office/drawing/2014/main" id="{3D7BC219-E41C-48A9-92A1-D25C8505BC5F}"/>
              </a:ext>
            </a:extLst>
          </p:cNvPr>
          <p:cNvGraphicFramePr>
            <a:graphicFrameLocks noGrp="1"/>
          </p:cNvGraphicFramePr>
          <p:nvPr>
            <p:ph idx="1"/>
            <p:extLst>
              <p:ext uri="{D42A27DB-BD31-4B8C-83A1-F6EECF244321}">
                <p14:modId xmlns:p14="http://schemas.microsoft.com/office/powerpoint/2010/main" val="26152487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A5CD5D-F1EB-454F-A2D4-551225B5B7B0}"/>
              </a:ext>
            </a:extLst>
          </p:cNvPr>
          <p:cNvSpPr>
            <a:spLocks noGrp="1"/>
          </p:cNvSpPr>
          <p:nvPr>
            <p:ph type="title"/>
          </p:nvPr>
        </p:nvSpPr>
        <p:spPr>
          <a:xfrm>
            <a:off x="838200" y="585216"/>
            <a:ext cx="10515600" cy="1325563"/>
          </a:xfrm>
        </p:spPr>
        <p:txBody>
          <a:bodyPr>
            <a:normAutofit/>
          </a:bodyPr>
          <a:lstStyle/>
          <a:p>
            <a:r>
              <a:rPr lang="nl-NL">
                <a:solidFill>
                  <a:schemeClr val="bg1"/>
                </a:solidFill>
              </a:rPr>
              <a:t>Leerdoelen</a:t>
            </a:r>
          </a:p>
        </p:txBody>
      </p:sp>
      <p:pic>
        <p:nvPicPr>
          <p:cNvPr id="4" name="Afbeelding 3">
            <a:extLst>
              <a:ext uri="{FF2B5EF4-FFF2-40B4-BE49-F238E27FC236}">
                <a16:creationId xmlns:a16="http://schemas.microsoft.com/office/drawing/2014/main" id="{E45B8E25-B2F7-4C09-9515-9A0F18894DAA}"/>
              </a:ext>
            </a:extLst>
          </p:cNvPr>
          <p:cNvPicPr>
            <a:picLocks noChangeAspect="1"/>
          </p:cNvPicPr>
          <p:nvPr/>
        </p:nvPicPr>
        <p:blipFill rotWithShape="1">
          <a:blip r:embed="rId2"/>
          <a:srcRect l="791" r="391" b="2"/>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6D098367-E501-4EFD-ABEB-78C9A2916715}"/>
              </a:ext>
            </a:extLst>
          </p:cNvPr>
          <p:cNvSpPr>
            <a:spLocks noGrp="1"/>
          </p:cNvSpPr>
          <p:nvPr>
            <p:ph idx="1"/>
          </p:nvPr>
        </p:nvSpPr>
        <p:spPr>
          <a:xfrm>
            <a:off x="7546848" y="2516777"/>
            <a:ext cx="3803904" cy="3660185"/>
          </a:xfrm>
        </p:spPr>
        <p:txBody>
          <a:bodyPr anchor="ctr">
            <a:normAutofit/>
          </a:bodyPr>
          <a:lstStyle/>
          <a:p>
            <a:r>
              <a:rPr lang="nl-NL" sz="1700"/>
              <a:t>Aan het einde van deze les kun je toelichten wat jouw taal/rol is als pedagogisch medewerker kinderopvang. </a:t>
            </a:r>
          </a:p>
          <a:p>
            <a:endParaRPr lang="nl-NL" sz="1700"/>
          </a:p>
          <a:p>
            <a:r>
              <a:rPr lang="nl-NL" sz="1700"/>
              <a:t>Aan het einde van deze les kun je toelichten welke verschillende vormen van kinderopvang er zijn.</a:t>
            </a:r>
          </a:p>
          <a:p>
            <a:endParaRPr lang="nl-NL" sz="1700"/>
          </a:p>
          <a:p>
            <a:r>
              <a:rPr lang="nl-NL" sz="1700"/>
              <a:t>Aan het einde van deze les kun je uitleggen hoe verschillende vormen van kinderopvang(organisaties) inhoudelijk werken. </a:t>
            </a:r>
          </a:p>
        </p:txBody>
      </p:sp>
    </p:spTree>
    <p:extLst>
      <p:ext uri="{BB962C8B-B14F-4D97-AF65-F5344CB8AC3E}">
        <p14:creationId xmlns:p14="http://schemas.microsoft.com/office/powerpoint/2010/main" val="19963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643467" y="321734"/>
            <a:ext cx="10905066" cy="1135737"/>
          </a:xfrm>
        </p:spPr>
        <p:txBody>
          <a:bodyPr>
            <a:normAutofit/>
          </a:bodyPr>
          <a:lstStyle/>
          <a:p>
            <a:r>
              <a:rPr lang="nl-NL" sz="3600"/>
              <a:t>Terugblikken op de vorige les.</a:t>
            </a:r>
          </a:p>
        </p:txBody>
      </p:sp>
      <p:grpSp>
        <p:nvGrpSpPr>
          <p:cNvPr id="23"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801D7CDD-5154-4696-A4C1-CA4E091E65BB}"/>
              </a:ext>
            </a:extLst>
          </p:cNvPr>
          <p:cNvPicPr>
            <a:picLocks noChangeAspect="1"/>
          </p:cNvPicPr>
          <p:nvPr/>
        </p:nvPicPr>
        <p:blipFill>
          <a:blip r:embed="rId2"/>
          <a:stretch>
            <a:fillRect/>
          </a:stretch>
        </p:blipFill>
        <p:spPr>
          <a:xfrm>
            <a:off x="5295320" y="1876917"/>
            <a:ext cx="6253212" cy="4174019"/>
          </a:xfrm>
          <a:prstGeom prst="rect">
            <a:avLst/>
          </a:prstGeom>
        </p:spPr>
      </p:pic>
      <p:grpSp>
        <p:nvGrpSpPr>
          <p:cNvPr id="27" name="Group 2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8" name="Rectangle 2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6" name="Tijdelijke aanduiding voor inhoud 2">
            <a:extLst>
              <a:ext uri="{FF2B5EF4-FFF2-40B4-BE49-F238E27FC236}">
                <a16:creationId xmlns:a16="http://schemas.microsoft.com/office/drawing/2014/main" id="{C0BE425E-5710-4A3F-825B-827516CFB54B}"/>
              </a:ext>
            </a:extLst>
          </p:cNvPr>
          <p:cNvGraphicFramePr>
            <a:graphicFrameLocks noGrp="1"/>
          </p:cNvGraphicFramePr>
          <p:nvPr>
            <p:ph idx="1"/>
            <p:extLst>
              <p:ext uri="{D42A27DB-BD31-4B8C-83A1-F6EECF244321}">
                <p14:modId xmlns:p14="http://schemas.microsoft.com/office/powerpoint/2010/main" val="2056604368"/>
              </p:ext>
            </p:extLst>
          </p:nvPr>
        </p:nvGraphicFramePr>
        <p:xfrm>
          <a:off x="643469" y="1782981"/>
          <a:ext cx="4008384"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9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3F44A1A-9525-4A69-9D24-7CC03CD12182}"/>
              </a:ext>
            </a:extLst>
          </p:cNvPr>
          <p:cNvSpPr>
            <a:spLocks noGrp="1"/>
          </p:cNvSpPr>
          <p:nvPr>
            <p:ph type="title"/>
          </p:nvPr>
        </p:nvSpPr>
        <p:spPr>
          <a:xfrm>
            <a:off x="1047280" y="788894"/>
            <a:ext cx="10306520" cy="880730"/>
          </a:xfrm>
        </p:spPr>
        <p:txBody>
          <a:bodyPr>
            <a:normAutofit/>
          </a:bodyPr>
          <a:lstStyle/>
          <a:p>
            <a:r>
              <a:rPr lang="nl-NL" sz="4000">
                <a:solidFill>
                  <a:srgbClr val="FFFFFF"/>
                </a:solidFill>
              </a:rPr>
              <a:t>Pedagogisch medewerker kinderopvang</a:t>
            </a:r>
          </a:p>
        </p:txBody>
      </p:sp>
      <p:graphicFrame>
        <p:nvGraphicFramePr>
          <p:cNvPr id="5" name="Tijdelijke aanduiding voor inhoud 2">
            <a:extLst>
              <a:ext uri="{FF2B5EF4-FFF2-40B4-BE49-F238E27FC236}">
                <a16:creationId xmlns:a16="http://schemas.microsoft.com/office/drawing/2014/main" id="{B9B9BBD4-EA22-4194-95B4-213D5E47EF3F}"/>
              </a:ext>
            </a:extLst>
          </p:cNvPr>
          <p:cNvGraphicFramePr>
            <a:graphicFrameLocks noGrp="1"/>
          </p:cNvGraphicFramePr>
          <p:nvPr>
            <p:ph idx="1"/>
            <p:extLst>
              <p:ext uri="{D42A27DB-BD31-4B8C-83A1-F6EECF244321}">
                <p14:modId xmlns:p14="http://schemas.microsoft.com/office/powerpoint/2010/main" val="825291963"/>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48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A63A55-3DA0-4BD4-B206-72E10F288DDA}"/>
              </a:ext>
            </a:extLst>
          </p:cNvPr>
          <p:cNvSpPr>
            <a:spLocks noGrp="1"/>
          </p:cNvSpPr>
          <p:nvPr>
            <p:ph type="title"/>
          </p:nvPr>
        </p:nvSpPr>
        <p:spPr>
          <a:xfrm>
            <a:off x="635000" y="640823"/>
            <a:ext cx="3418659" cy="5583148"/>
          </a:xfrm>
        </p:spPr>
        <p:txBody>
          <a:bodyPr anchor="ctr">
            <a:normAutofit/>
          </a:bodyPr>
          <a:lstStyle/>
          <a:p>
            <a:r>
              <a:rPr lang="nl-NL" sz="4600"/>
              <a:t>Pedagogisch medewerker kinderopvang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453F00B8-6B98-4995-A587-19EDAFE7F6F3}"/>
              </a:ext>
            </a:extLst>
          </p:cNvPr>
          <p:cNvGraphicFramePr>
            <a:graphicFrameLocks noGrp="1"/>
          </p:cNvGraphicFramePr>
          <p:nvPr>
            <p:ph idx="1"/>
            <p:extLst>
              <p:ext uri="{D42A27DB-BD31-4B8C-83A1-F6EECF244321}">
                <p14:modId xmlns:p14="http://schemas.microsoft.com/office/powerpoint/2010/main" val="29943004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6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4DA640-B705-4FE9-BDD9-8A4E80B6CBE8}"/>
              </a:ext>
            </a:extLst>
          </p:cNvPr>
          <p:cNvSpPr>
            <a:spLocks noGrp="1"/>
          </p:cNvSpPr>
          <p:nvPr>
            <p:ph type="title"/>
          </p:nvPr>
        </p:nvSpPr>
        <p:spPr>
          <a:xfrm>
            <a:off x="793662" y="386930"/>
            <a:ext cx="10066122" cy="1298448"/>
          </a:xfrm>
        </p:spPr>
        <p:txBody>
          <a:bodyPr anchor="b">
            <a:normAutofit/>
          </a:bodyPr>
          <a:lstStyle/>
          <a:p>
            <a:r>
              <a:rPr lang="nl-NL" sz="4800"/>
              <a:t>Kinderopvang </a:t>
            </a:r>
          </a:p>
        </p:txBody>
      </p:sp>
      <p:sp>
        <p:nvSpPr>
          <p:cNvPr id="22"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62561DD-26BF-418F-8398-C39859F705B8}"/>
              </a:ext>
            </a:extLst>
          </p:cNvPr>
          <p:cNvSpPr>
            <a:spLocks noGrp="1"/>
          </p:cNvSpPr>
          <p:nvPr>
            <p:ph idx="1"/>
          </p:nvPr>
        </p:nvSpPr>
        <p:spPr>
          <a:xfrm>
            <a:off x="793661" y="2599509"/>
            <a:ext cx="4530898" cy="3639450"/>
          </a:xfrm>
        </p:spPr>
        <p:txBody>
          <a:bodyPr anchor="ctr">
            <a:normAutofit/>
          </a:bodyPr>
          <a:lstStyle/>
          <a:p>
            <a:r>
              <a:rPr lang="nl-NL" sz="1900">
                <a:sym typeface="Wingdings" panose="05000000000000000000" pitchFamily="2" charset="2"/>
              </a:rPr>
              <a:t> betekent dat professionele begeleiders zorgen voor de kinderen van ouders die op dat moment werken of studeren. </a:t>
            </a:r>
          </a:p>
          <a:p>
            <a:endParaRPr lang="nl-NL" sz="1900">
              <a:sym typeface="Wingdings" panose="05000000000000000000" pitchFamily="2" charset="2"/>
            </a:endParaRPr>
          </a:p>
          <a:p>
            <a:r>
              <a:rPr lang="nl-NL" sz="1900">
                <a:sym typeface="Wingdings" panose="05000000000000000000" pitchFamily="2" charset="2"/>
              </a:rPr>
              <a:t>Kinderen komen enkele dagdelen of soms vijf hele dagen in de week. Deze kinderen hebben geen of een beperkte problematiek. </a:t>
            </a:r>
          </a:p>
          <a:p>
            <a:endParaRPr lang="nl-NL" sz="1900">
              <a:sym typeface="Wingdings" panose="05000000000000000000" pitchFamily="2" charset="2"/>
            </a:endParaRPr>
          </a:p>
          <a:p>
            <a:r>
              <a:rPr lang="nl-NL" sz="1900">
                <a:sym typeface="Wingdings" panose="05000000000000000000" pitchFamily="2" charset="2"/>
              </a:rPr>
              <a:t>Het kan voorkomen dat er een nauwe samenwerking is met de basisschool. </a:t>
            </a:r>
          </a:p>
        </p:txBody>
      </p:sp>
      <p:pic>
        <p:nvPicPr>
          <p:cNvPr id="4" name="Afbeelding 3">
            <a:extLst>
              <a:ext uri="{FF2B5EF4-FFF2-40B4-BE49-F238E27FC236}">
                <a16:creationId xmlns:a16="http://schemas.microsoft.com/office/drawing/2014/main" id="{0035DF4E-3ED7-48A3-8EB8-797804A13649}"/>
              </a:ext>
            </a:extLst>
          </p:cNvPr>
          <p:cNvPicPr>
            <a:picLocks noChangeAspect="1"/>
          </p:cNvPicPr>
          <p:nvPr/>
        </p:nvPicPr>
        <p:blipFill rotWithShape="1">
          <a:blip r:embed="rId2"/>
          <a:srcRect r="22003" b="2"/>
          <a:stretch/>
        </p:blipFill>
        <p:spPr>
          <a:xfrm>
            <a:off x="5911532" y="2484255"/>
            <a:ext cx="5150277" cy="3714244"/>
          </a:xfrm>
          <a:prstGeom prst="rect">
            <a:avLst/>
          </a:prstGeom>
        </p:spPr>
      </p:pic>
      <p:sp>
        <p:nvSpPr>
          <p:cNvPr id="24"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3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A21880-270F-4FEA-A689-EB4D56A9FDBA}"/>
              </a:ext>
            </a:extLst>
          </p:cNvPr>
          <p:cNvSpPr>
            <a:spLocks noGrp="1"/>
          </p:cNvSpPr>
          <p:nvPr>
            <p:ph type="title"/>
          </p:nvPr>
        </p:nvSpPr>
        <p:spPr>
          <a:xfrm>
            <a:off x="645065" y="1097280"/>
            <a:ext cx="3796306" cy="4666207"/>
          </a:xfrm>
        </p:spPr>
        <p:txBody>
          <a:bodyPr anchor="ctr">
            <a:normAutofit/>
          </a:bodyPr>
          <a:lstStyle/>
          <a:p>
            <a:r>
              <a:rPr lang="nl-NL"/>
              <a:t>Kindercentrum</a:t>
            </a:r>
            <a:endParaRPr lang="nl-NL" dirty="0"/>
          </a:p>
        </p:txBody>
      </p:sp>
      <p:grpSp>
        <p:nvGrpSpPr>
          <p:cNvPr id="18"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ijdelijke aanduiding voor inhoud 2">
            <a:extLst>
              <a:ext uri="{FF2B5EF4-FFF2-40B4-BE49-F238E27FC236}">
                <a16:creationId xmlns:a16="http://schemas.microsoft.com/office/drawing/2014/main" id="{87B07C12-86DF-476A-9E4F-CF7C6FDB80DC}"/>
              </a:ext>
            </a:extLst>
          </p:cNvPr>
          <p:cNvGraphicFramePr>
            <a:graphicFrameLocks noGrp="1"/>
          </p:cNvGraphicFramePr>
          <p:nvPr>
            <p:ph idx="1"/>
            <p:extLst>
              <p:ext uri="{D42A27DB-BD31-4B8C-83A1-F6EECF244321}">
                <p14:modId xmlns:p14="http://schemas.microsoft.com/office/powerpoint/2010/main" val="237910036"/>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5889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Words>
  <Application>Microsoft Office PowerPoint</Application>
  <PresentationFormat>Breedbeeld</PresentationFormat>
  <Paragraphs>66</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Module IK: Doelgroepen</vt:lpstr>
      <vt:lpstr>Planning van de periode </vt:lpstr>
      <vt:lpstr>Vandaag!</vt:lpstr>
      <vt:lpstr>Leerdoelen</vt:lpstr>
      <vt:lpstr>Terugblikken op de vorige les.</vt:lpstr>
      <vt:lpstr>Pedagogisch medewerker kinderopvang</vt:lpstr>
      <vt:lpstr>Pedagogisch medewerker kinderopvang </vt:lpstr>
      <vt:lpstr>Kinderopvang </vt:lpstr>
      <vt:lpstr>Kindercentrum</vt:lpstr>
      <vt:lpstr>Werkvorm wat een PMK’er in kan zetten! </vt:lpstr>
      <vt:lpstr>Eindopdracht 2: Informatiefolder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2021-08-30T14:10:20Z</dcterms:created>
  <dcterms:modified xsi:type="dcterms:W3CDTF">2021-08-30T14:24:42Z</dcterms:modified>
</cp:coreProperties>
</file>